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3" r:id="rId1"/>
  </p:sldMasterIdLst>
  <p:sldIdLst>
    <p:sldId id="256" r:id="rId2"/>
    <p:sldId id="257" r:id="rId3"/>
    <p:sldId id="258" r:id="rId4"/>
    <p:sldId id="277" r:id="rId5"/>
    <p:sldId id="259" r:id="rId6"/>
    <p:sldId id="260" r:id="rId7"/>
    <p:sldId id="278" r:id="rId8"/>
    <p:sldId id="261" r:id="rId9"/>
    <p:sldId id="262" r:id="rId10"/>
    <p:sldId id="263" r:id="rId11"/>
    <p:sldId id="264" r:id="rId12"/>
    <p:sldId id="265" r:id="rId13"/>
    <p:sldId id="266" r:id="rId14"/>
    <p:sldId id="267" r:id="rId15"/>
    <p:sldId id="268" r:id="rId16"/>
    <p:sldId id="270" r:id="rId17"/>
    <p:sldId id="271" r:id="rId18"/>
    <p:sldId id="272" r:id="rId19"/>
    <p:sldId id="273" r:id="rId20"/>
    <p:sldId id="274" r:id="rId21"/>
    <p:sldId id="275" r:id="rId22"/>
    <p:sldId id="276"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CF4139F-033A-4358-A9BD-F6273A6618F7}" v="82" dt="2024-08-15T21:17:19.14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78" d="100"/>
          <a:sy n="78" d="100"/>
        </p:scale>
        <p:origin x="878"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ree Sarada Alapaty" userId="f67c4062-a392-4e5b-baff-a776edce6cab" providerId="ADAL" clId="{2CF4139F-033A-4358-A9BD-F6273A6618F7}"/>
    <pc:docChg chg="undo custSel addSld delSld modSld">
      <pc:chgData name="Sree Sarada Alapaty" userId="f67c4062-a392-4e5b-baff-a776edce6cab" providerId="ADAL" clId="{2CF4139F-033A-4358-A9BD-F6273A6618F7}" dt="2024-08-15T21:32:35.524" v="1386" actId="20577"/>
      <pc:docMkLst>
        <pc:docMk/>
      </pc:docMkLst>
      <pc:sldChg chg="addSp delSp modSp modTransition modAnim">
        <pc:chgData name="Sree Sarada Alapaty" userId="f67c4062-a392-4e5b-baff-a776edce6cab" providerId="ADAL" clId="{2CF4139F-033A-4358-A9BD-F6273A6618F7}" dt="2024-08-14T21:19:46.313" v="1300"/>
        <pc:sldMkLst>
          <pc:docMk/>
          <pc:sldMk cId="3134547144" sldId="256"/>
        </pc:sldMkLst>
        <pc:picChg chg="add del mod">
          <ac:chgData name="Sree Sarada Alapaty" userId="f67c4062-a392-4e5b-baff-a776edce6cab" providerId="ADAL" clId="{2CF4139F-033A-4358-A9BD-F6273A6618F7}" dt="2024-08-14T21:19:03.186" v="1299"/>
          <ac:picMkLst>
            <pc:docMk/>
            <pc:sldMk cId="3134547144" sldId="256"/>
            <ac:picMk id="8" creationId="{4EDF6388-779B-C750-6395-1FC760B56B2C}"/>
          </ac:picMkLst>
        </pc:picChg>
        <pc:picChg chg="add mod">
          <ac:chgData name="Sree Sarada Alapaty" userId="f67c4062-a392-4e5b-baff-a776edce6cab" providerId="ADAL" clId="{2CF4139F-033A-4358-A9BD-F6273A6618F7}" dt="2024-08-14T21:19:46.313" v="1300"/>
          <ac:picMkLst>
            <pc:docMk/>
            <pc:sldMk cId="3134547144" sldId="256"/>
            <ac:picMk id="13" creationId="{85CCCD2C-1973-AEAB-73FA-F7243754DFB8}"/>
          </ac:picMkLst>
        </pc:picChg>
      </pc:sldChg>
      <pc:sldChg chg="addSp delSp modSp new mod modTransition setBg modAnim">
        <pc:chgData name="Sree Sarada Alapaty" userId="f67c4062-a392-4e5b-baff-a776edce6cab" providerId="ADAL" clId="{2CF4139F-033A-4358-A9BD-F6273A6618F7}" dt="2024-08-14T21:23:04.572" v="1303"/>
        <pc:sldMkLst>
          <pc:docMk/>
          <pc:sldMk cId="3120093282" sldId="257"/>
        </pc:sldMkLst>
        <pc:spChg chg="mod">
          <ac:chgData name="Sree Sarada Alapaty" userId="f67c4062-a392-4e5b-baff-a776edce6cab" providerId="ADAL" clId="{2CF4139F-033A-4358-A9BD-F6273A6618F7}" dt="2024-08-13T20:28:06.881" v="1194" actId="2711"/>
          <ac:spMkLst>
            <pc:docMk/>
            <pc:sldMk cId="3120093282" sldId="257"/>
            <ac:spMk id="2" creationId="{6B0CCB94-813A-27F6-26C6-E2704140C625}"/>
          </ac:spMkLst>
        </pc:spChg>
        <pc:spChg chg="mod">
          <ac:chgData name="Sree Sarada Alapaty" userId="f67c4062-a392-4e5b-baff-a776edce6cab" providerId="ADAL" clId="{2CF4139F-033A-4358-A9BD-F6273A6618F7}" dt="2024-08-13T15:52:39.795" v="68" actId="14100"/>
          <ac:spMkLst>
            <pc:docMk/>
            <pc:sldMk cId="3120093282" sldId="257"/>
            <ac:spMk id="3" creationId="{168CEE49-1403-72CB-7DC8-C26F19CD3442}"/>
          </ac:spMkLst>
        </pc:spChg>
        <pc:spChg chg="add">
          <ac:chgData name="Sree Sarada Alapaty" userId="f67c4062-a392-4e5b-baff-a776edce6cab" providerId="ADAL" clId="{2CF4139F-033A-4358-A9BD-F6273A6618F7}" dt="2024-08-13T15:47:47.639" v="34"/>
          <ac:spMkLst>
            <pc:docMk/>
            <pc:sldMk cId="3120093282" sldId="257"/>
            <ac:spMk id="4" creationId="{BCE97778-200E-0EFF-A60F-F1F833F9F014}"/>
          </ac:spMkLst>
        </pc:spChg>
        <pc:spChg chg="add del">
          <ac:chgData name="Sree Sarada Alapaty" userId="f67c4062-a392-4e5b-baff-a776edce6cab" providerId="ADAL" clId="{2CF4139F-033A-4358-A9BD-F6273A6618F7}" dt="2024-08-13T15:51:19.044" v="55" actId="26606"/>
          <ac:spMkLst>
            <pc:docMk/>
            <pc:sldMk cId="3120093282" sldId="257"/>
            <ac:spMk id="10" creationId="{45D37F4E-DDB4-456B-97E0-9937730A039F}"/>
          </ac:spMkLst>
        </pc:spChg>
        <pc:spChg chg="add del">
          <ac:chgData name="Sree Sarada Alapaty" userId="f67c4062-a392-4e5b-baff-a776edce6cab" providerId="ADAL" clId="{2CF4139F-033A-4358-A9BD-F6273A6618F7}" dt="2024-08-13T15:51:19.044" v="55" actId="26606"/>
          <ac:spMkLst>
            <pc:docMk/>
            <pc:sldMk cId="3120093282" sldId="257"/>
            <ac:spMk id="12" creationId="{3CE8AF5E-D374-4CF1-90CC-35CF73B81C3E}"/>
          </ac:spMkLst>
        </pc:spChg>
        <pc:spChg chg="add">
          <ac:chgData name="Sree Sarada Alapaty" userId="f67c4062-a392-4e5b-baff-a776edce6cab" providerId="ADAL" clId="{2CF4139F-033A-4358-A9BD-F6273A6618F7}" dt="2024-08-13T15:51:19.044" v="55" actId="26606"/>
          <ac:spMkLst>
            <pc:docMk/>
            <pc:sldMk cId="3120093282" sldId="257"/>
            <ac:spMk id="17" creationId="{45D37F4E-DDB4-456B-97E0-9937730A039F}"/>
          </ac:spMkLst>
        </pc:spChg>
        <pc:spChg chg="add">
          <ac:chgData name="Sree Sarada Alapaty" userId="f67c4062-a392-4e5b-baff-a776edce6cab" providerId="ADAL" clId="{2CF4139F-033A-4358-A9BD-F6273A6618F7}" dt="2024-08-13T15:51:19.044" v="55" actId="26606"/>
          <ac:spMkLst>
            <pc:docMk/>
            <pc:sldMk cId="3120093282" sldId="257"/>
            <ac:spMk id="19" creationId="{3CE8AF5E-D374-4CF1-90CC-35CF73B81C3E}"/>
          </ac:spMkLst>
        </pc:spChg>
        <pc:picChg chg="add mod">
          <ac:chgData name="Sree Sarada Alapaty" userId="f67c4062-a392-4e5b-baff-a776edce6cab" providerId="ADAL" clId="{2CF4139F-033A-4358-A9BD-F6273A6618F7}" dt="2024-08-13T15:52:05.158" v="63" actId="1076"/>
          <ac:picMkLst>
            <pc:docMk/>
            <pc:sldMk cId="3120093282" sldId="257"/>
            <ac:picMk id="5" creationId="{F1698A93-D471-5F86-994D-6203086BBD5C}"/>
          </ac:picMkLst>
        </pc:picChg>
        <pc:picChg chg="add del mod">
          <ac:chgData name="Sree Sarada Alapaty" userId="f67c4062-a392-4e5b-baff-a776edce6cab" providerId="ADAL" clId="{2CF4139F-033A-4358-A9BD-F6273A6618F7}" dt="2024-08-14T21:21:27.837" v="1302"/>
          <ac:picMkLst>
            <pc:docMk/>
            <pc:sldMk cId="3120093282" sldId="257"/>
            <ac:picMk id="22" creationId="{4444C001-EE10-B32C-B1D6-1D5A86334C3B}"/>
          </ac:picMkLst>
        </pc:picChg>
        <pc:picChg chg="add mod">
          <ac:chgData name="Sree Sarada Alapaty" userId="f67c4062-a392-4e5b-baff-a776edce6cab" providerId="ADAL" clId="{2CF4139F-033A-4358-A9BD-F6273A6618F7}" dt="2024-08-14T21:23:04.572" v="1303"/>
          <ac:picMkLst>
            <pc:docMk/>
            <pc:sldMk cId="3120093282" sldId="257"/>
            <ac:picMk id="30" creationId="{0A8782D5-E256-4969-76EE-FA13494229A4}"/>
          </ac:picMkLst>
        </pc:picChg>
      </pc:sldChg>
      <pc:sldChg chg="addSp modSp new mod">
        <pc:chgData name="Sree Sarada Alapaty" userId="f67c4062-a392-4e5b-baff-a776edce6cab" providerId="ADAL" clId="{2CF4139F-033A-4358-A9BD-F6273A6618F7}" dt="2024-08-14T21:26:21.306" v="1304"/>
        <pc:sldMkLst>
          <pc:docMk/>
          <pc:sldMk cId="731775678" sldId="258"/>
        </pc:sldMkLst>
        <pc:spChg chg="mod">
          <ac:chgData name="Sree Sarada Alapaty" userId="f67c4062-a392-4e5b-baff-a776edce6cab" providerId="ADAL" clId="{2CF4139F-033A-4358-A9BD-F6273A6618F7}" dt="2024-08-13T20:28:06.176" v="1193" actId="2711"/>
          <ac:spMkLst>
            <pc:docMk/>
            <pc:sldMk cId="731775678" sldId="258"/>
            <ac:spMk id="2" creationId="{BC74DBD0-EDF3-04B7-EA8E-62FE13E29452}"/>
          </ac:spMkLst>
        </pc:spChg>
        <pc:spChg chg="mod">
          <ac:chgData name="Sree Sarada Alapaty" userId="f67c4062-a392-4e5b-baff-a776edce6cab" providerId="ADAL" clId="{2CF4139F-033A-4358-A9BD-F6273A6618F7}" dt="2024-08-13T16:18:34.687" v="143" actId="255"/>
          <ac:spMkLst>
            <pc:docMk/>
            <pc:sldMk cId="731775678" sldId="258"/>
            <ac:spMk id="3" creationId="{09D99D6B-A43F-5433-5226-93AF85BBE27C}"/>
          </ac:spMkLst>
        </pc:spChg>
        <pc:picChg chg="add mod">
          <ac:chgData name="Sree Sarada Alapaty" userId="f67c4062-a392-4e5b-baff-a776edce6cab" providerId="ADAL" clId="{2CF4139F-033A-4358-A9BD-F6273A6618F7}" dt="2024-08-14T21:26:21.306" v="1304"/>
          <ac:picMkLst>
            <pc:docMk/>
            <pc:sldMk cId="731775678" sldId="258"/>
            <ac:picMk id="16" creationId="{88A8DB59-46D5-8301-8A34-3B788B5AAB70}"/>
          </ac:picMkLst>
        </pc:picChg>
      </pc:sldChg>
      <pc:sldChg chg="addSp modSp new mod setBg">
        <pc:chgData name="Sree Sarada Alapaty" userId="f67c4062-a392-4e5b-baff-a776edce6cab" providerId="ADAL" clId="{2CF4139F-033A-4358-A9BD-F6273A6618F7}" dt="2024-08-14T21:30:56.905" v="1310"/>
        <pc:sldMkLst>
          <pc:docMk/>
          <pc:sldMk cId="3939223762" sldId="259"/>
        </pc:sldMkLst>
        <pc:spChg chg="mod">
          <ac:chgData name="Sree Sarada Alapaty" userId="f67c4062-a392-4e5b-baff-a776edce6cab" providerId="ADAL" clId="{2CF4139F-033A-4358-A9BD-F6273A6618F7}" dt="2024-08-13T20:28:05.121" v="1191" actId="2711"/>
          <ac:spMkLst>
            <pc:docMk/>
            <pc:sldMk cId="3939223762" sldId="259"/>
            <ac:spMk id="2" creationId="{290C61A6-30E4-9242-331B-030E9A486E37}"/>
          </ac:spMkLst>
        </pc:spChg>
        <pc:spChg chg="mod">
          <ac:chgData name="Sree Sarada Alapaty" userId="f67c4062-a392-4e5b-baff-a776edce6cab" providerId="ADAL" clId="{2CF4139F-033A-4358-A9BD-F6273A6618F7}" dt="2024-08-14T01:51:31.031" v="1250" actId="20577"/>
          <ac:spMkLst>
            <pc:docMk/>
            <pc:sldMk cId="3939223762" sldId="259"/>
            <ac:spMk id="3" creationId="{C50D0317-5B23-B1A0-92BE-FD0FAE9F1336}"/>
          </ac:spMkLst>
        </pc:spChg>
        <pc:spChg chg="add">
          <ac:chgData name="Sree Sarada Alapaty" userId="f67c4062-a392-4e5b-baff-a776edce6cab" providerId="ADAL" clId="{2CF4139F-033A-4358-A9BD-F6273A6618F7}" dt="2024-08-13T16:45:13.271" v="180" actId="26606"/>
          <ac:spMkLst>
            <pc:docMk/>
            <pc:sldMk cId="3939223762" sldId="259"/>
            <ac:spMk id="9" creationId="{45D37F4E-DDB4-456B-97E0-9937730A039F}"/>
          </ac:spMkLst>
        </pc:spChg>
        <pc:spChg chg="add">
          <ac:chgData name="Sree Sarada Alapaty" userId="f67c4062-a392-4e5b-baff-a776edce6cab" providerId="ADAL" clId="{2CF4139F-033A-4358-A9BD-F6273A6618F7}" dt="2024-08-13T16:45:13.271" v="180" actId="26606"/>
          <ac:spMkLst>
            <pc:docMk/>
            <pc:sldMk cId="3939223762" sldId="259"/>
            <ac:spMk id="11" creationId="{3CE8AF5E-D374-4CF1-90CC-35CF73B81C3E}"/>
          </ac:spMkLst>
        </pc:spChg>
        <pc:picChg chg="add mod">
          <ac:chgData name="Sree Sarada Alapaty" userId="f67c4062-a392-4e5b-baff-a776edce6cab" providerId="ADAL" clId="{2CF4139F-033A-4358-A9BD-F6273A6618F7}" dt="2024-08-13T16:45:24.542" v="182" actId="1076"/>
          <ac:picMkLst>
            <pc:docMk/>
            <pc:sldMk cId="3939223762" sldId="259"/>
            <ac:picMk id="4" creationId="{7573D1DD-90E7-98F1-9D03-5E666C9071BC}"/>
          </ac:picMkLst>
        </pc:picChg>
        <pc:picChg chg="add mod">
          <ac:chgData name="Sree Sarada Alapaty" userId="f67c4062-a392-4e5b-baff-a776edce6cab" providerId="ADAL" clId="{2CF4139F-033A-4358-A9BD-F6273A6618F7}" dt="2024-08-14T21:30:56.905" v="1310"/>
          <ac:picMkLst>
            <pc:docMk/>
            <pc:sldMk cId="3939223762" sldId="259"/>
            <ac:picMk id="19" creationId="{C79ABA75-7665-6EF9-78E8-AF8C066AD611}"/>
          </ac:picMkLst>
        </pc:picChg>
      </pc:sldChg>
      <pc:sldChg chg="addSp delSp modSp new mod modTransition setBg modAnim">
        <pc:chgData name="Sree Sarada Alapaty" userId="f67c4062-a392-4e5b-baff-a776edce6cab" providerId="ADAL" clId="{2CF4139F-033A-4358-A9BD-F6273A6618F7}" dt="2024-08-14T21:34:09.347" v="1313"/>
        <pc:sldMkLst>
          <pc:docMk/>
          <pc:sldMk cId="3752077611" sldId="260"/>
        </pc:sldMkLst>
        <pc:spChg chg="add del mod">
          <ac:chgData name="Sree Sarada Alapaty" userId="f67c4062-a392-4e5b-baff-a776edce6cab" providerId="ADAL" clId="{2CF4139F-033A-4358-A9BD-F6273A6618F7}" dt="2024-08-13T20:28:04.544" v="1190" actId="2711"/>
          <ac:spMkLst>
            <pc:docMk/>
            <pc:sldMk cId="3752077611" sldId="260"/>
            <ac:spMk id="2" creationId="{965204E2-1AEE-8441-31F2-7255AE4FC022}"/>
          </ac:spMkLst>
        </pc:spChg>
        <pc:spChg chg="mod">
          <ac:chgData name="Sree Sarada Alapaty" userId="f67c4062-a392-4e5b-baff-a776edce6cab" providerId="ADAL" clId="{2CF4139F-033A-4358-A9BD-F6273A6618F7}" dt="2024-08-14T20:00:43.098" v="1291" actId="20577"/>
          <ac:spMkLst>
            <pc:docMk/>
            <pc:sldMk cId="3752077611" sldId="260"/>
            <ac:spMk id="3" creationId="{5D89F954-04FC-3886-778B-33343AF23675}"/>
          </ac:spMkLst>
        </pc:spChg>
        <pc:spChg chg="add">
          <ac:chgData name="Sree Sarada Alapaty" userId="f67c4062-a392-4e5b-baff-a776edce6cab" providerId="ADAL" clId="{2CF4139F-033A-4358-A9BD-F6273A6618F7}" dt="2024-08-13T16:49:02.804" v="202" actId="26606"/>
          <ac:spMkLst>
            <pc:docMk/>
            <pc:sldMk cId="3752077611" sldId="260"/>
            <ac:spMk id="10" creationId="{352BEC0E-22F8-46D0-9632-375DB541B06C}"/>
          </ac:spMkLst>
        </pc:spChg>
        <pc:spChg chg="add">
          <ac:chgData name="Sree Sarada Alapaty" userId="f67c4062-a392-4e5b-baff-a776edce6cab" providerId="ADAL" clId="{2CF4139F-033A-4358-A9BD-F6273A6618F7}" dt="2024-08-13T16:49:02.804" v="202" actId="26606"/>
          <ac:spMkLst>
            <pc:docMk/>
            <pc:sldMk cId="3752077611" sldId="260"/>
            <ac:spMk id="12" creationId="{3FCFB1DE-0B7E-48CC-BA90-B2AB0889F9D6}"/>
          </ac:spMkLst>
        </pc:spChg>
        <pc:picChg chg="add del mod ord">
          <ac:chgData name="Sree Sarada Alapaty" userId="f67c4062-a392-4e5b-baff-a776edce6cab" providerId="ADAL" clId="{2CF4139F-033A-4358-A9BD-F6273A6618F7}" dt="2024-08-13T16:49:45.575" v="214" actId="478"/>
          <ac:picMkLst>
            <pc:docMk/>
            <pc:sldMk cId="3752077611" sldId="260"/>
            <ac:picMk id="4" creationId="{1B5091C3-E3FD-044C-EB48-877444E1B3D0}"/>
          </ac:picMkLst>
        </pc:picChg>
        <pc:picChg chg="add del mod">
          <ac:chgData name="Sree Sarada Alapaty" userId="f67c4062-a392-4e5b-baff-a776edce6cab" providerId="ADAL" clId="{2CF4139F-033A-4358-A9BD-F6273A6618F7}" dt="2024-08-13T16:49:40.006" v="212" actId="478"/>
          <ac:picMkLst>
            <pc:docMk/>
            <pc:sldMk cId="3752077611" sldId="260"/>
            <ac:picMk id="5" creationId="{68FF1771-1EDD-B645-11DC-543665361573}"/>
          </ac:picMkLst>
        </pc:picChg>
        <pc:picChg chg="add mod modCrop">
          <ac:chgData name="Sree Sarada Alapaty" userId="f67c4062-a392-4e5b-baff-a776edce6cab" providerId="ADAL" clId="{2CF4139F-033A-4358-A9BD-F6273A6618F7}" dt="2024-08-13T16:52:15.211" v="231" actId="1076"/>
          <ac:picMkLst>
            <pc:docMk/>
            <pc:sldMk cId="3752077611" sldId="260"/>
            <ac:picMk id="6" creationId="{02C00B82-35F5-8176-01F8-D2B257B4C5EA}"/>
          </ac:picMkLst>
        </pc:picChg>
        <pc:picChg chg="add del mod">
          <ac:chgData name="Sree Sarada Alapaty" userId="f67c4062-a392-4e5b-baff-a776edce6cab" providerId="ADAL" clId="{2CF4139F-033A-4358-A9BD-F6273A6618F7}" dt="2024-08-13T16:50:54.044" v="222" actId="478"/>
          <ac:picMkLst>
            <pc:docMk/>
            <pc:sldMk cId="3752077611" sldId="260"/>
            <ac:picMk id="7" creationId="{BF3A442F-74F4-7711-453D-655B01ECA25C}"/>
          </ac:picMkLst>
        </pc:picChg>
        <pc:picChg chg="add mod">
          <ac:chgData name="Sree Sarada Alapaty" userId="f67c4062-a392-4e5b-baff-a776edce6cab" providerId="ADAL" clId="{2CF4139F-033A-4358-A9BD-F6273A6618F7}" dt="2024-08-13T16:51:38.321" v="227" actId="14100"/>
          <ac:picMkLst>
            <pc:docMk/>
            <pc:sldMk cId="3752077611" sldId="260"/>
            <ac:picMk id="8" creationId="{1327F990-4CBC-A573-0427-1821D625DF8B}"/>
          </ac:picMkLst>
        </pc:picChg>
        <pc:picChg chg="add del mod">
          <ac:chgData name="Sree Sarada Alapaty" userId="f67c4062-a392-4e5b-baff-a776edce6cab" providerId="ADAL" clId="{2CF4139F-033A-4358-A9BD-F6273A6618F7}" dt="2024-08-14T21:33:14.166" v="1312"/>
          <ac:picMkLst>
            <pc:docMk/>
            <pc:sldMk cId="3752077611" sldId="260"/>
            <ac:picMk id="14" creationId="{509C8F70-C670-DCC4-348B-2724F67F0921}"/>
          </ac:picMkLst>
        </pc:picChg>
        <pc:picChg chg="add mod">
          <ac:chgData name="Sree Sarada Alapaty" userId="f67c4062-a392-4e5b-baff-a776edce6cab" providerId="ADAL" clId="{2CF4139F-033A-4358-A9BD-F6273A6618F7}" dt="2024-08-14T21:34:09.347" v="1313"/>
          <ac:picMkLst>
            <pc:docMk/>
            <pc:sldMk cId="3752077611" sldId="260"/>
            <ac:picMk id="17" creationId="{932BE773-2BED-80F0-891B-2B08224D1D7D}"/>
          </ac:picMkLst>
        </pc:picChg>
      </pc:sldChg>
      <pc:sldChg chg="addSp delSp modSp new mod setBg">
        <pc:chgData name="Sree Sarada Alapaty" userId="f67c4062-a392-4e5b-baff-a776edce6cab" providerId="ADAL" clId="{2CF4139F-033A-4358-A9BD-F6273A6618F7}" dt="2024-08-14T21:35:57.356" v="1314"/>
        <pc:sldMkLst>
          <pc:docMk/>
          <pc:sldMk cId="3880677794" sldId="261"/>
        </pc:sldMkLst>
        <pc:spChg chg="mod">
          <ac:chgData name="Sree Sarada Alapaty" userId="f67c4062-a392-4e5b-baff-a776edce6cab" providerId="ADAL" clId="{2CF4139F-033A-4358-A9BD-F6273A6618F7}" dt="2024-08-13T20:28:03.981" v="1189" actId="2711"/>
          <ac:spMkLst>
            <pc:docMk/>
            <pc:sldMk cId="3880677794" sldId="261"/>
            <ac:spMk id="2" creationId="{0FD23537-0FD2-A88B-4F67-B02134D7A38D}"/>
          </ac:spMkLst>
        </pc:spChg>
        <pc:spChg chg="mod">
          <ac:chgData name="Sree Sarada Alapaty" userId="f67c4062-a392-4e5b-baff-a776edce6cab" providerId="ADAL" clId="{2CF4139F-033A-4358-A9BD-F6273A6618F7}" dt="2024-08-13T18:04:18.037" v="296" actId="14100"/>
          <ac:spMkLst>
            <pc:docMk/>
            <pc:sldMk cId="3880677794" sldId="261"/>
            <ac:spMk id="3" creationId="{F08854B7-A681-8F48-B1E9-AB5C8B7BCB9A}"/>
          </ac:spMkLst>
        </pc:spChg>
        <pc:spChg chg="add">
          <ac:chgData name="Sree Sarada Alapaty" userId="f67c4062-a392-4e5b-baff-a776edce6cab" providerId="ADAL" clId="{2CF4139F-033A-4358-A9BD-F6273A6618F7}" dt="2024-08-13T17:58:32.363" v="259"/>
          <ac:spMkLst>
            <pc:docMk/>
            <pc:sldMk cId="3880677794" sldId="261"/>
            <ac:spMk id="4" creationId="{A71A8EB2-4F42-AEB3-BCFE-349E572A8767}"/>
          </ac:spMkLst>
        </pc:spChg>
        <pc:spChg chg="add del">
          <ac:chgData name="Sree Sarada Alapaty" userId="f67c4062-a392-4e5b-baff-a776edce6cab" providerId="ADAL" clId="{2CF4139F-033A-4358-A9BD-F6273A6618F7}" dt="2024-08-13T18:03:16.522" v="287" actId="26606"/>
          <ac:spMkLst>
            <pc:docMk/>
            <pc:sldMk cId="3880677794" sldId="261"/>
            <ac:spMk id="11" creationId="{45D37F4E-DDB4-456B-97E0-9937730A039F}"/>
          </ac:spMkLst>
        </pc:spChg>
        <pc:spChg chg="add del">
          <ac:chgData name="Sree Sarada Alapaty" userId="f67c4062-a392-4e5b-baff-a776edce6cab" providerId="ADAL" clId="{2CF4139F-033A-4358-A9BD-F6273A6618F7}" dt="2024-08-13T18:03:16.522" v="287" actId="26606"/>
          <ac:spMkLst>
            <pc:docMk/>
            <pc:sldMk cId="3880677794" sldId="261"/>
            <ac:spMk id="13" creationId="{3CE8AF5E-D374-4CF1-90CC-35CF73B81C3E}"/>
          </ac:spMkLst>
        </pc:spChg>
        <pc:spChg chg="add">
          <ac:chgData name="Sree Sarada Alapaty" userId="f67c4062-a392-4e5b-baff-a776edce6cab" providerId="ADAL" clId="{2CF4139F-033A-4358-A9BD-F6273A6618F7}" dt="2024-08-13T18:03:16.522" v="287" actId="26606"/>
          <ac:spMkLst>
            <pc:docMk/>
            <pc:sldMk cId="3880677794" sldId="261"/>
            <ac:spMk id="18" creationId="{45D37F4E-DDB4-456B-97E0-9937730A039F}"/>
          </ac:spMkLst>
        </pc:spChg>
        <pc:spChg chg="add">
          <ac:chgData name="Sree Sarada Alapaty" userId="f67c4062-a392-4e5b-baff-a776edce6cab" providerId="ADAL" clId="{2CF4139F-033A-4358-A9BD-F6273A6618F7}" dt="2024-08-13T18:03:16.522" v="287" actId="26606"/>
          <ac:spMkLst>
            <pc:docMk/>
            <pc:sldMk cId="3880677794" sldId="261"/>
            <ac:spMk id="20" creationId="{3CE8AF5E-D374-4CF1-90CC-35CF73B81C3E}"/>
          </ac:spMkLst>
        </pc:spChg>
        <pc:picChg chg="add del mod">
          <ac:chgData name="Sree Sarada Alapaty" userId="f67c4062-a392-4e5b-baff-a776edce6cab" providerId="ADAL" clId="{2CF4139F-033A-4358-A9BD-F6273A6618F7}" dt="2024-08-13T18:01:27.125" v="278" actId="478"/>
          <ac:picMkLst>
            <pc:docMk/>
            <pc:sldMk cId="3880677794" sldId="261"/>
            <ac:picMk id="5" creationId="{2DC6D2FF-E02D-81C2-4FFB-4CE5B81BE5DB}"/>
          </ac:picMkLst>
        </pc:picChg>
        <pc:picChg chg="add del mod modCrop">
          <ac:chgData name="Sree Sarada Alapaty" userId="f67c4062-a392-4e5b-baff-a776edce6cab" providerId="ADAL" clId="{2CF4139F-033A-4358-A9BD-F6273A6618F7}" dt="2024-08-13T18:02:51.856" v="282" actId="478"/>
          <ac:picMkLst>
            <pc:docMk/>
            <pc:sldMk cId="3880677794" sldId="261"/>
            <ac:picMk id="6" creationId="{54FB8653-C764-E8AA-8E99-29D1E65BD779}"/>
          </ac:picMkLst>
        </pc:picChg>
        <pc:picChg chg="add mod modCrop">
          <ac:chgData name="Sree Sarada Alapaty" userId="f67c4062-a392-4e5b-baff-a776edce6cab" providerId="ADAL" clId="{2CF4139F-033A-4358-A9BD-F6273A6618F7}" dt="2024-08-13T18:04:15.151" v="295" actId="1076"/>
          <ac:picMkLst>
            <pc:docMk/>
            <pc:sldMk cId="3880677794" sldId="261"/>
            <ac:picMk id="7" creationId="{AE2C403F-8C25-1BF7-55AE-1DBBC608B99F}"/>
          </ac:picMkLst>
        </pc:picChg>
        <pc:picChg chg="add mod">
          <ac:chgData name="Sree Sarada Alapaty" userId="f67c4062-a392-4e5b-baff-a776edce6cab" providerId="ADAL" clId="{2CF4139F-033A-4358-A9BD-F6273A6618F7}" dt="2024-08-14T21:35:57.356" v="1314"/>
          <ac:picMkLst>
            <pc:docMk/>
            <pc:sldMk cId="3880677794" sldId="261"/>
            <ac:picMk id="15" creationId="{DB33F1C2-707D-083B-623B-D6BE8C91DCFB}"/>
          </ac:picMkLst>
        </pc:picChg>
      </pc:sldChg>
      <pc:sldChg chg="addSp delSp modSp new mod setBg">
        <pc:chgData name="Sree Sarada Alapaty" userId="f67c4062-a392-4e5b-baff-a776edce6cab" providerId="ADAL" clId="{2CF4139F-033A-4358-A9BD-F6273A6618F7}" dt="2024-08-14T21:37:22.699" v="1315"/>
        <pc:sldMkLst>
          <pc:docMk/>
          <pc:sldMk cId="998121692" sldId="262"/>
        </pc:sldMkLst>
        <pc:spChg chg="mod">
          <ac:chgData name="Sree Sarada Alapaty" userId="f67c4062-a392-4e5b-baff-a776edce6cab" providerId="ADAL" clId="{2CF4139F-033A-4358-A9BD-F6273A6618F7}" dt="2024-08-13T18:15:05.180" v="350" actId="26606"/>
          <ac:spMkLst>
            <pc:docMk/>
            <pc:sldMk cId="998121692" sldId="262"/>
            <ac:spMk id="2" creationId="{045A1303-F2D1-A46D-F48D-7ABE077C4042}"/>
          </ac:spMkLst>
        </pc:spChg>
        <pc:spChg chg="mod">
          <ac:chgData name="Sree Sarada Alapaty" userId="f67c4062-a392-4e5b-baff-a776edce6cab" providerId="ADAL" clId="{2CF4139F-033A-4358-A9BD-F6273A6618F7}" dt="2024-08-14T02:43:51.804" v="1285" actId="20577"/>
          <ac:spMkLst>
            <pc:docMk/>
            <pc:sldMk cId="998121692" sldId="262"/>
            <ac:spMk id="3" creationId="{3B8522B2-A698-B26E-97CF-4643CC0B8AAD}"/>
          </ac:spMkLst>
        </pc:spChg>
        <pc:spChg chg="add del">
          <ac:chgData name="Sree Sarada Alapaty" userId="f67c4062-a392-4e5b-baff-a776edce6cab" providerId="ADAL" clId="{2CF4139F-033A-4358-A9BD-F6273A6618F7}" dt="2024-08-13T18:15:05.180" v="350" actId="26606"/>
          <ac:spMkLst>
            <pc:docMk/>
            <pc:sldMk cId="998121692" sldId="262"/>
            <ac:spMk id="9" creationId="{743AA782-23D1-4521-8CAD-47662984AA08}"/>
          </ac:spMkLst>
        </pc:spChg>
        <pc:spChg chg="add del">
          <ac:chgData name="Sree Sarada Alapaty" userId="f67c4062-a392-4e5b-baff-a776edce6cab" providerId="ADAL" clId="{2CF4139F-033A-4358-A9BD-F6273A6618F7}" dt="2024-08-13T18:15:05.180" v="350" actId="26606"/>
          <ac:spMkLst>
            <pc:docMk/>
            <pc:sldMk cId="998121692" sldId="262"/>
            <ac:spMk id="11" creationId="{3CE8AF5E-D374-4CF1-90CC-35CF73B81C3E}"/>
          </ac:spMkLst>
        </pc:spChg>
        <pc:spChg chg="add">
          <ac:chgData name="Sree Sarada Alapaty" userId="f67c4062-a392-4e5b-baff-a776edce6cab" providerId="ADAL" clId="{2CF4139F-033A-4358-A9BD-F6273A6618F7}" dt="2024-08-13T18:15:05.180" v="350" actId="26606"/>
          <ac:spMkLst>
            <pc:docMk/>
            <pc:sldMk cId="998121692" sldId="262"/>
            <ac:spMk id="15" creationId="{F13C74B1-5B17-4795-BED0-7140497B445A}"/>
          </ac:spMkLst>
        </pc:spChg>
        <pc:spChg chg="add">
          <ac:chgData name="Sree Sarada Alapaty" userId="f67c4062-a392-4e5b-baff-a776edce6cab" providerId="ADAL" clId="{2CF4139F-033A-4358-A9BD-F6273A6618F7}" dt="2024-08-13T18:15:05.180" v="350" actId="26606"/>
          <ac:spMkLst>
            <pc:docMk/>
            <pc:sldMk cId="998121692" sldId="262"/>
            <ac:spMk id="16" creationId="{3FCFB1DE-0B7E-48CC-BA90-B2AB0889F9D6}"/>
          </ac:spMkLst>
        </pc:spChg>
        <pc:spChg chg="add del">
          <ac:chgData name="Sree Sarada Alapaty" userId="f67c4062-a392-4e5b-baff-a776edce6cab" providerId="ADAL" clId="{2CF4139F-033A-4358-A9BD-F6273A6618F7}" dt="2024-08-13T18:13:45.232" v="344" actId="26606"/>
          <ac:spMkLst>
            <pc:docMk/>
            <pc:sldMk cId="998121692" sldId="262"/>
            <ac:spMk id="18" creationId="{45D37F4E-DDB4-456B-97E0-9937730A039F}"/>
          </ac:spMkLst>
        </pc:spChg>
        <pc:spChg chg="add del">
          <ac:chgData name="Sree Sarada Alapaty" userId="f67c4062-a392-4e5b-baff-a776edce6cab" providerId="ADAL" clId="{2CF4139F-033A-4358-A9BD-F6273A6618F7}" dt="2024-08-13T18:13:45.232" v="344" actId="26606"/>
          <ac:spMkLst>
            <pc:docMk/>
            <pc:sldMk cId="998121692" sldId="262"/>
            <ac:spMk id="20" creationId="{3CE8AF5E-D374-4CF1-90CC-35CF73B81C3E}"/>
          </ac:spMkLst>
        </pc:spChg>
        <pc:picChg chg="add mod modCrop">
          <ac:chgData name="Sree Sarada Alapaty" userId="f67c4062-a392-4e5b-baff-a776edce6cab" providerId="ADAL" clId="{2CF4139F-033A-4358-A9BD-F6273A6618F7}" dt="2024-08-13T18:15:05.180" v="350" actId="26606"/>
          <ac:picMkLst>
            <pc:docMk/>
            <pc:sldMk cId="998121692" sldId="262"/>
            <ac:picMk id="4" creationId="{E24BFCF9-AB08-A2F8-607E-0B4EF834BFD7}"/>
          </ac:picMkLst>
        </pc:picChg>
        <pc:picChg chg="add mod">
          <ac:chgData name="Sree Sarada Alapaty" userId="f67c4062-a392-4e5b-baff-a776edce6cab" providerId="ADAL" clId="{2CF4139F-033A-4358-A9BD-F6273A6618F7}" dt="2024-08-14T21:37:22.699" v="1315"/>
          <ac:picMkLst>
            <pc:docMk/>
            <pc:sldMk cId="998121692" sldId="262"/>
            <ac:picMk id="11" creationId="{86B7B3DC-33AC-8456-086B-BA0610E9AA5E}"/>
          </ac:picMkLst>
        </pc:picChg>
        <pc:inkChg chg="add del">
          <ac:chgData name="Sree Sarada Alapaty" userId="f67c4062-a392-4e5b-baff-a776edce6cab" providerId="ADAL" clId="{2CF4139F-033A-4358-A9BD-F6273A6618F7}" dt="2024-08-13T18:15:05.180" v="350" actId="26606"/>
          <ac:inkMkLst>
            <pc:docMk/>
            <pc:sldMk cId="998121692" sldId="262"/>
            <ac:inkMk id="13" creationId="{070477C5-0410-4E4F-97A1-F84C2465C187}"/>
          </ac:inkMkLst>
        </pc:inkChg>
      </pc:sldChg>
      <pc:sldChg chg="addSp delSp modSp new mod setBg">
        <pc:chgData name="Sree Sarada Alapaty" userId="f67c4062-a392-4e5b-baff-a776edce6cab" providerId="ADAL" clId="{2CF4139F-033A-4358-A9BD-F6273A6618F7}" dt="2024-08-14T21:39:27.455" v="1316"/>
        <pc:sldMkLst>
          <pc:docMk/>
          <pc:sldMk cId="3800545316" sldId="263"/>
        </pc:sldMkLst>
        <pc:spChg chg="mod">
          <ac:chgData name="Sree Sarada Alapaty" userId="f67c4062-a392-4e5b-baff-a776edce6cab" providerId="ADAL" clId="{2CF4139F-033A-4358-A9BD-F6273A6618F7}" dt="2024-08-13T18:33:15.469" v="396" actId="26606"/>
          <ac:spMkLst>
            <pc:docMk/>
            <pc:sldMk cId="3800545316" sldId="263"/>
            <ac:spMk id="2" creationId="{69638B06-AB8E-39B1-48F8-8CDB4B99A82A}"/>
          </ac:spMkLst>
        </pc:spChg>
        <pc:spChg chg="mod">
          <ac:chgData name="Sree Sarada Alapaty" userId="f67c4062-a392-4e5b-baff-a776edce6cab" providerId="ADAL" clId="{2CF4139F-033A-4358-A9BD-F6273A6618F7}" dt="2024-08-13T18:34:07.284" v="404" actId="255"/>
          <ac:spMkLst>
            <pc:docMk/>
            <pc:sldMk cId="3800545316" sldId="263"/>
            <ac:spMk id="3" creationId="{09981CA6-BF1F-FB2D-E613-2668263495B6}"/>
          </ac:spMkLst>
        </pc:spChg>
        <pc:spChg chg="add del">
          <ac:chgData name="Sree Sarada Alapaty" userId="f67c4062-a392-4e5b-baff-a776edce6cab" providerId="ADAL" clId="{2CF4139F-033A-4358-A9BD-F6273A6618F7}" dt="2024-08-13T18:32:01.656" v="378" actId="26606"/>
          <ac:spMkLst>
            <pc:docMk/>
            <pc:sldMk cId="3800545316" sldId="263"/>
            <ac:spMk id="9" creationId="{743AA782-23D1-4521-8CAD-47662984AA08}"/>
          </ac:spMkLst>
        </pc:spChg>
        <pc:spChg chg="add del">
          <ac:chgData name="Sree Sarada Alapaty" userId="f67c4062-a392-4e5b-baff-a776edce6cab" providerId="ADAL" clId="{2CF4139F-033A-4358-A9BD-F6273A6618F7}" dt="2024-08-13T18:32:01.656" v="378" actId="26606"/>
          <ac:spMkLst>
            <pc:docMk/>
            <pc:sldMk cId="3800545316" sldId="263"/>
            <ac:spMk id="11" creationId="{3CE8AF5E-D374-4CF1-90CC-35CF73B81C3E}"/>
          </ac:spMkLst>
        </pc:spChg>
        <pc:spChg chg="add del">
          <ac:chgData name="Sree Sarada Alapaty" userId="f67c4062-a392-4e5b-baff-a776edce6cab" providerId="ADAL" clId="{2CF4139F-033A-4358-A9BD-F6273A6618F7}" dt="2024-08-13T18:32:34.892" v="389" actId="26606"/>
          <ac:spMkLst>
            <pc:docMk/>
            <pc:sldMk cId="3800545316" sldId="263"/>
            <ac:spMk id="18" creationId="{2B97F24A-32CE-4C1C-A50D-3016B394DCFB}"/>
          </ac:spMkLst>
        </pc:spChg>
        <pc:spChg chg="add del">
          <ac:chgData name="Sree Sarada Alapaty" userId="f67c4062-a392-4e5b-baff-a776edce6cab" providerId="ADAL" clId="{2CF4139F-033A-4358-A9BD-F6273A6618F7}" dt="2024-08-13T18:32:34.892" v="389" actId="26606"/>
          <ac:spMkLst>
            <pc:docMk/>
            <pc:sldMk cId="3800545316" sldId="263"/>
            <ac:spMk id="20" creationId="{3CE8AF5E-D374-4CF1-90CC-35CF73B81C3E}"/>
          </ac:spMkLst>
        </pc:spChg>
        <pc:spChg chg="add del">
          <ac:chgData name="Sree Sarada Alapaty" userId="f67c4062-a392-4e5b-baff-a776edce6cab" providerId="ADAL" clId="{2CF4139F-033A-4358-A9BD-F6273A6618F7}" dt="2024-08-13T18:32:29.311" v="382" actId="26606"/>
          <ac:spMkLst>
            <pc:docMk/>
            <pc:sldMk cId="3800545316" sldId="263"/>
            <ac:spMk id="27" creationId="{2B97F24A-32CE-4C1C-A50D-3016B394DCFB}"/>
          </ac:spMkLst>
        </pc:spChg>
        <pc:spChg chg="add del">
          <ac:chgData name="Sree Sarada Alapaty" userId="f67c4062-a392-4e5b-baff-a776edce6cab" providerId="ADAL" clId="{2CF4139F-033A-4358-A9BD-F6273A6618F7}" dt="2024-08-13T18:32:29.311" v="382" actId="26606"/>
          <ac:spMkLst>
            <pc:docMk/>
            <pc:sldMk cId="3800545316" sldId="263"/>
            <ac:spMk id="29" creationId="{3CE8AF5E-D374-4CF1-90CC-35CF73B81C3E}"/>
          </ac:spMkLst>
        </pc:spChg>
        <pc:spChg chg="add del">
          <ac:chgData name="Sree Sarada Alapaty" userId="f67c4062-a392-4e5b-baff-a776edce6cab" providerId="ADAL" clId="{2CF4139F-033A-4358-A9BD-F6273A6618F7}" dt="2024-08-13T18:32:30.911" v="384" actId="26606"/>
          <ac:spMkLst>
            <pc:docMk/>
            <pc:sldMk cId="3800545316" sldId="263"/>
            <ac:spMk id="33" creationId="{743AA782-23D1-4521-8CAD-47662984AA08}"/>
          </ac:spMkLst>
        </pc:spChg>
        <pc:spChg chg="add del">
          <ac:chgData name="Sree Sarada Alapaty" userId="f67c4062-a392-4e5b-baff-a776edce6cab" providerId="ADAL" clId="{2CF4139F-033A-4358-A9BD-F6273A6618F7}" dt="2024-08-13T18:32:30.911" v="384" actId="26606"/>
          <ac:spMkLst>
            <pc:docMk/>
            <pc:sldMk cId="3800545316" sldId="263"/>
            <ac:spMk id="34" creationId="{3CE8AF5E-D374-4CF1-90CC-35CF73B81C3E}"/>
          </ac:spMkLst>
        </pc:spChg>
        <pc:spChg chg="add del">
          <ac:chgData name="Sree Sarada Alapaty" userId="f67c4062-a392-4e5b-baff-a776edce6cab" providerId="ADAL" clId="{2CF4139F-033A-4358-A9BD-F6273A6618F7}" dt="2024-08-13T18:32:31.890" v="386" actId="26606"/>
          <ac:spMkLst>
            <pc:docMk/>
            <pc:sldMk cId="3800545316" sldId="263"/>
            <ac:spMk id="37" creationId="{2B97F24A-32CE-4C1C-A50D-3016B394DCFB}"/>
          </ac:spMkLst>
        </pc:spChg>
        <pc:spChg chg="add del">
          <ac:chgData name="Sree Sarada Alapaty" userId="f67c4062-a392-4e5b-baff-a776edce6cab" providerId="ADAL" clId="{2CF4139F-033A-4358-A9BD-F6273A6618F7}" dt="2024-08-13T18:32:31.890" v="386" actId="26606"/>
          <ac:spMkLst>
            <pc:docMk/>
            <pc:sldMk cId="3800545316" sldId="263"/>
            <ac:spMk id="38" creationId="{3CE8AF5E-D374-4CF1-90CC-35CF73B81C3E}"/>
          </ac:spMkLst>
        </pc:spChg>
        <pc:spChg chg="add del">
          <ac:chgData name="Sree Sarada Alapaty" userId="f67c4062-a392-4e5b-baff-a776edce6cab" providerId="ADAL" clId="{2CF4139F-033A-4358-A9BD-F6273A6618F7}" dt="2024-08-13T18:32:34.879" v="388" actId="26606"/>
          <ac:spMkLst>
            <pc:docMk/>
            <pc:sldMk cId="3800545316" sldId="263"/>
            <ac:spMk id="41" creationId="{45D37F4E-DDB4-456B-97E0-9937730A039F}"/>
          </ac:spMkLst>
        </pc:spChg>
        <pc:spChg chg="add del">
          <ac:chgData name="Sree Sarada Alapaty" userId="f67c4062-a392-4e5b-baff-a776edce6cab" providerId="ADAL" clId="{2CF4139F-033A-4358-A9BD-F6273A6618F7}" dt="2024-08-13T18:32:34.879" v="388" actId="26606"/>
          <ac:spMkLst>
            <pc:docMk/>
            <pc:sldMk cId="3800545316" sldId="263"/>
            <ac:spMk id="42" creationId="{3CE8AF5E-D374-4CF1-90CC-35CF73B81C3E}"/>
          </ac:spMkLst>
        </pc:spChg>
        <pc:spChg chg="add del">
          <ac:chgData name="Sree Sarada Alapaty" userId="f67c4062-a392-4e5b-baff-a776edce6cab" providerId="ADAL" clId="{2CF4139F-033A-4358-A9BD-F6273A6618F7}" dt="2024-08-13T18:33:15.469" v="396" actId="26606"/>
          <ac:spMkLst>
            <pc:docMk/>
            <pc:sldMk cId="3800545316" sldId="263"/>
            <ac:spMk id="44" creationId="{2B97F24A-32CE-4C1C-A50D-3016B394DCFB}"/>
          </ac:spMkLst>
        </pc:spChg>
        <pc:spChg chg="add del">
          <ac:chgData name="Sree Sarada Alapaty" userId="f67c4062-a392-4e5b-baff-a776edce6cab" providerId="ADAL" clId="{2CF4139F-033A-4358-A9BD-F6273A6618F7}" dt="2024-08-13T18:33:15.469" v="396" actId="26606"/>
          <ac:spMkLst>
            <pc:docMk/>
            <pc:sldMk cId="3800545316" sldId="263"/>
            <ac:spMk id="45" creationId="{3CE8AF5E-D374-4CF1-90CC-35CF73B81C3E}"/>
          </ac:spMkLst>
        </pc:spChg>
        <pc:spChg chg="add">
          <ac:chgData name="Sree Sarada Alapaty" userId="f67c4062-a392-4e5b-baff-a776edce6cab" providerId="ADAL" clId="{2CF4139F-033A-4358-A9BD-F6273A6618F7}" dt="2024-08-13T18:33:15.469" v="396" actId="26606"/>
          <ac:spMkLst>
            <pc:docMk/>
            <pc:sldMk cId="3800545316" sldId="263"/>
            <ac:spMk id="51" creationId="{743AA782-23D1-4521-8CAD-47662984AA08}"/>
          </ac:spMkLst>
        </pc:spChg>
        <pc:spChg chg="add">
          <ac:chgData name="Sree Sarada Alapaty" userId="f67c4062-a392-4e5b-baff-a776edce6cab" providerId="ADAL" clId="{2CF4139F-033A-4358-A9BD-F6273A6618F7}" dt="2024-08-13T18:33:15.469" v="396" actId="26606"/>
          <ac:spMkLst>
            <pc:docMk/>
            <pc:sldMk cId="3800545316" sldId="263"/>
            <ac:spMk id="53" creationId="{3CE8AF5E-D374-4CF1-90CC-35CF73B81C3E}"/>
          </ac:spMkLst>
        </pc:spChg>
        <pc:picChg chg="add del mod">
          <ac:chgData name="Sree Sarada Alapaty" userId="f67c4062-a392-4e5b-baff-a776edce6cab" providerId="ADAL" clId="{2CF4139F-033A-4358-A9BD-F6273A6618F7}" dt="2024-08-13T18:31:48.975" v="375" actId="478"/>
          <ac:picMkLst>
            <pc:docMk/>
            <pc:sldMk cId="3800545316" sldId="263"/>
            <ac:picMk id="4" creationId="{C60DA2E7-EBA4-9ECF-70A4-899E36978354}"/>
          </ac:picMkLst>
        </pc:picChg>
        <pc:picChg chg="add mod modCrop">
          <ac:chgData name="Sree Sarada Alapaty" userId="f67c4062-a392-4e5b-baff-a776edce6cab" providerId="ADAL" clId="{2CF4139F-033A-4358-A9BD-F6273A6618F7}" dt="2024-08-13T18:33:49.873" v="400" actId="1076"/>
          <ac:picMkLst>
            <pc:docMk/>
            <pc:sldMk cId="3800545316" sldId="263"/>
            <ac:picMk id="5" creationId="{A179006A-C6FB-9C66-C1B9-58C043E7AF46}"/>
          </ac:picMkLst>
        </pc:picChg>
        <pc:picChg chg="add mod">
          <ac:chgData name="Sree Sarada Alapaty" userId="f67c4062-a392-4e5b-baff-a776edce6cab" providerId="ADAL" clId="{2CF4139F-033A-4358-A9BD-F6273A6618F7}" dt="2024-08-14T21:39:27.455" v="1316"/>
          <ac:picMkLst>
            <pc:docMk/>
            <pc:sldMk cId="3800545316" sldId="263"/>
            <ac:picMk id="13" creationId="{4FDE1007-A113-086E-4699-0CD167B7CD76}"/>
          </ac:picMkLst>
        </pc:picChg>
        <pc:inkChg chg="add del">
          <ac:chgData name="Sree Sarada Alapaty" userId="f67c4062-a392-4e5b-baff-a776edce6cab" providerId="ADAL" clId="{2CF4139F-033A-4358-A9BD-F6273A6618F7}" dt="2024-08-13T18:32:01.656" v="378" actId="26606"/>
          <ac:inkMkLst>
            <pc:docMk/>
            <pc:sldMk cId="3800545316" sldId="263"/>
            <ac:inkMk id="13" creationId="{070477C5-0410-4E4F-97A1-F84C2465C187}"/>
          </ac:inkMkLst>
        </pc:inkChg>
        <pc:inkChg chg="add del">
          <ac:chgData name="Sree Sarada Alapaty" userId="f67c4062-a392-4e5b-baff-a776edce6cab" providerId="ADAL" clId="{2CF4139F-033A-4358-A9BD-F6273A6618F7}" dt="2024-08-13T18:32:34.892" v="389" actId="26606"/>
          <ac:inkMkLst>
            <pc:docMk/>
            <pc:sldMk cId="3800545316" sldId="263"/>
            <ac:inkMk id="22" creationId="{070477C5-0410-4E4F-97A1-F84C2465C187}"/>
          </ac:inkMkLst>
        </pc:inkChg>
        <pc:inkChg chg="add del">
          <ac:chgData name="Sree Sarada Alapaty" userId="f67c4062-a392-4e5b-baff-a776edce6cab" providerId="ADAL" clId="{2CF4139F-033A-4358-A9BD-F6273A6618F7}" dt="2024-08-13T18:32:29.311" v="382" actId="26606"/>
          <ac:inkMkLst>
            <pc:docMk/>
            <pc:sldMk cId="3800545316" sldId="263"/>
            <ac:inkMk id="31" creationId="{070477C5-0410-4E4F-97A1-F84C2465C187}"/>
          </ac:inkMkLst>
        </pc:inkChg>
        <pc:inkChg chg="add del">
          <ac:chgData name="Sree Sarada Alapaty" userId="f67c4062-a392-4e5b-baff-a776edce6cab" providerId="ADAL" clId="{2CF4139F-033A-4358-A9BD-F6273A6618F7}" dt="2024-08-13T18:32:30.911" v="384" actId="26606"/>
          <ac:inkMkLst>
            <pc:docMk/>
            <pc:sldMk cId="3800545316" sldId="263"/>
            <ac:inkMk id="35" creationId="{070477C5-0410-4E4F-97A1-F84C2465C187}"/>
          </ac:inkMkLst>
        </pc:inkChg>
        <pc:inkChg chg="add del">
          <ac:chgData name="Sree Sarada Alapaty" userId="f67c4062-a392-4e5b-baff-a776edce6cab" providerId="ADAL" clId="{2CF4139F-033A-4358-A9BD-F6273A6618F7}" dt="2024-08-13T18:32:31.890" v="386" actId="26606"/>
          <ac:inkMkLst>
            <pc:docMk/>
            <pc:sldMk cId="3800545316" sldId="263"/>
            <ac:inkMk id="39" creationId="{070477C5-0410-4E4F-97A1-F84C2465C187}"/>
          </ac:inkMkLst>
        </pc:inkChg>
        <pc:inkChg chg="add del">
          <ac:chgData name="Sree Sarada Alapaty" userId="f67c4062-a392-4e5b-baff-a776edce6cab" providerId="ADAL" clId="{2CF4139F-033A-4358-A9BD-F6273A6618F7}" dt="2024-08-13T18:33:15.469" v="396" actId="26606"/>
          <ac:inkMkLst>
            <pc:docMk/>
            <pc:sldMk cId="3800545316" sldId="263"/>
            <ac:inkMk id="46" creationId="{070477C5-0410-4E4F-97A1-F84C2465C187}"/>
          </ac:inkMkLst>
        </pc:inkChg>
        <pc:inkChg chg="add">
          <ac:chgData name="Sree Sarada Alapaty" userId="f67c4062-a392-4e5b-baff-a776edce6cab" providerId="ADAL" clId="{2CF4139F-033A-4358-A9BD-F6273A6618F7}" dt="2024-08-13T18:33:15.469" v="396" actId="26606"/>
          <ac:inkMkLst>
            <pc:docMk/>
            <pc:sldMk cId="3800545316" sldId="263"/>
            <ac:inkMk id="55" creationId="{070477C5-0410-4E4F-97A1-F84C2465C187}"/>
          </ac:inkMkLst>
        </pc:inkChg>
      </pc:sldChg>
      <pc:sldChg chg="addSp delSp modSp new mod modTransition setBg modAnim">
        <pc:chgData name="Sree Sarada Alapaty" userId="f67c4062-a392-4e5b-baff-a776edce6cab" providerId="ADAL" clId="{2CF4139F-033A-4358-A9BD-F6273A6618F7}" dt="2024-08-15T21:32:35.524" v="1386" actId="20577"/>
        <pc:sldMkLst>
          <pc:docMk/>
          <pc:sldMk cId="1560957327" sldId="264"/>
        </pc:sldMkLst>
        <pc:spChg chg="mod">
          <ac:chgData name="Sree Sarada Alapaty" userId="f67c4062-a392-4e5b-baff-a776edce6cab" providerId="ADAL" clId="{2CF4139F-033A-4358-A9BD-F6273A6618F7}" dt="2024-08-13T18:50:04.150" v="506" actId="255"/>
          <ac:spMkLst>
            <pc:docMk/>
            <pc:sldMk cId="1560957327" sldId="264"/>
            <ac:spMk id="2" creationId="{1BD22728-47DB-780A-42D2-C348AE5F5DB3}"/>
          </ac:spMkLst>
        </pc:spChg>
        <pc:spChg chg="mod">
          <ac:chgData name="Sree Sarada Alapaty" userId="f67c4062-a392-4e5b-baff-a776edce6cab" providerId="ADAL" clId="{2CF4139F-033A-4358-A9BD-F6273A6618F7}" dt="2024-08-15T21:32:35.524" v="1386" actId="20577"/>
          <ac:spMkLst>
            <pc:docMk/>
            <pc:sldMk cId="1560957327" sldId="264"/>
            <ac:spMk id="3" creationId="{7E7F9A0C-77DF-B76E-DB55-DC4E4B07E2D5}"/>
          </ac:spMkLst>
        </pc:spChg>
        <pc:spChg chg="add del">
          <ac:chgData name="Sree Sarada Alapaty" userId="f67c4062-a392-4e5b-baff-a776edce6cab" providerId="ADAL" clId="{2CF4139F-033A-4358-A9BD-F6273A6618F7}" dt="2024-08-13T18:46:54.111" v="461" actId="26606"/>
          <ac:spMkLst>
            <pc:docMk/>
            <pc:sldMk cId="1560957327" sldId="264"/>
            <ac:spMk id="10" creationId="{352BEC0E-22F8-46D0-9632-375DB541B06C}"/>
          </ac:spMkLst>
        </pc:spChg>
        <pc:spChg chg="add del">
          <ac:chgData name="Sree Sarada Alapaty" userId="f67c4062-a392-4e5b-baff-a776edce6cab" providerId="ADAL" clId="{2CF4139F-033A-4358-A9BD-F6273A6618F7}" dt="2024-08-13T18:49:03.471" v="489" actId="26606"/>
          <ac:spMkLst>
            <pc:docMk/>
            <pc:sldMk cId="1560957327" sldId="264"/>
            <ac:spMk id="11" creationId="{743AA782-23D1-4521-8CAD-47662984AA08}"/>
          </ac:spMkLst>
        </pc:spChg>
        <pc:spChg chg="add del">
          <ac:chgData name="Sree Sarada Alapaty" userId="f67c4062-a392-4e5b-baff-a776edce6cab" providerId="ADAL" clId="{2CF4139F-033A-4358-A9BD-F6273A6618F7}" dt="2024-08-13T18:46:54.111" v="461" actId="26606"/>
          <ac:spMkLst>
            <pc:docMk/>
            <pc:sldMk cId="1560957327" sldId="264"/>
            <ac:spMk id="12" creationId="{3FCFB1DE-0B7E-48CC-BA90-B2AB0889F9D6}"/>
          </ac:spMkLst>
        </pc:spChg>
        <pc:spChg chg="add del">
          <ac:chgData name="Sree Sarada Alapaty" userId="f67c4062-a392-4e5b-baff-a776edce6cab" providerId="ADAL" clId="{2CF4139F-033A-4358-A9BD-F6273A6618F7}" dt="2024-08-13T18:49:03.471" v="489" actId="26606"/>
          <ac:spMkLst>
            <pc:docMk/>
            <pc:sldMk cId="1560957327" sldId="264"/>
            <ac:spMk id="13" creationId="{3CE8AF5E-D374-4CF1-90CC-35CF73B81C3E}"/>
          </ac:spMkLst>
        </pc:spChg>
        <pc:spChg chg="add">
          <ac:chgData name="Sree Sarada Alapaty" userId="f67c4062-a392-4e5b-baff-a776edce6cab" providerId="ADAL" clId="{2CF4139F-033A-4358-A9BD-F6273A6618F7}" dt="2024-08-13T18:49:03.471" v="489" actId="26606"/>
          <ac:spMkLst>
            <pc:docMk/>
            <pc:sldMk cId="1560957327" sldId="264"/>
            <ac:spMk id="20" creationId="{45D37F4E-DDB4-456B-97E0-9937730A039F}"/>
          </ac:spMkLst>
        </pc:spChg>
        <pc:spChg chg="add">
          <ac:chgData name="Sree Sarada Alapaty" userId="f67c4062-a392-4e5b-baff-a776edce6cab" providerId="ADAL" clId="{2CF4139F-033A-4358-A9BD-F6273A6618F7}" dt="2024-08-13T18:49:03.471" v="489" actId="26606"/>
          <ac:spMkLst>
            <pc:docMk/>
            <pc:sldMk cId="1560957327" sldId="264"/>
            <ac:spMk id="22" creationId="{3CE8AF5E-D374-4CF1-90CC-35CF73B81C3E}"/>
          </ac:spMkLst>
        </pc:spChg>
        <pc:picChg chg="add mod modCrop">
          <ac:chgData name="Sree Sarada Alapaty" userId="f67c4062-a392-4e5b-baff-a776edce6cab" providerId="ADAL" clId="{2CF4139F-033A-4358-A9BD-F6273A6618F7}" dt="2024-08-13T18:46:56.046" v="463"/>
          <ac:picMkLst>
            <pc:docMk/>
            <pc:sldMk cId="1560957327" sldId="264"/>
            <ac:picMk id="4" creationId="{C965D6BB-254F-C73A-0722-A8D046508A2B}"/>
          </ac:picMkLst>
        </pc:picChg>
        <pc:picChg chg="add mod">
          <ac:chgData name="Sree Sarada Alapaty" userId="f67c4062-a392-4e5b-baff-a776edce6cab" providerId="ADAL" clId="{2CF4139F-033A-4358-A9BD-F6273A6618F7}" dt="2024-08-13T18:46:55.092" v="462"/>
          <ac:picMkLst>
            <pc:docMk/>
            <pc:sldMk cId="1560957327" sldId="264"/>
            <ac:picMk id="5" creationId="{75309F54-5A03-0D00-7761-F730FE743F1F}"/>
          </ac:picMkLst>
        </pc:picChg>
        <pc:picChg chg="add del mod modCrop">
          <ac:chgData name="Sree Sarada Alapaty" userId="f67c4062-a392-4e5b-baff-a776edce6cab" providerId="ADAL" clId="{2CF4139F-033A-4358-A9BD-F6273A6618F7}" dt="2024-08-13T18:50:32.646" v="510" actId="14100"/>
          <ac:picMkLst>
            <pc:docMk/>
            <pc:sldMk cId="1560957327" sldId="264"/>
            <ac:picMk id="6" creationId="{0117A833-282F-DE99-4765-1BE99159237E}"/>
          </ac:picMkLst>
        </pc:picChg>
        <pc:picChg chg="add del mod">
          <ac:chgData name="Sree Sarada Alapaty" userId="f67c4062-a392-4e5b-baff-a776edce6cab" providerId="ADAL" clId="{2CF4139F-033A-4358-A9BD-F6273A6618F7}" dt="2024-08-14T21:39:54.440" v="1317"/>
          <ac:picMkLst>
            <pc:docMk/>
            <pc:sldMk cId="1560957327" sldId="264"/>
            <ac:picMk id="9" creationId="{A21A8242-99B7-17FF-BC3E-CB6446AB0E97}"/>
          </ac:picMkLst>
        </pc:picChg>
        <pc:picChg chg="add mod">
          <ac:chgData name="Sree Sarada Alapaty" userId="f67c4062-a392-4e5b-baff-a776edce6cab" providerId="ADAL" clId="{2CF4139F-033A-4358-A9BD-F6273A6618F7}" dt="2024-08-14T21:41:10.339" v="1318"/>
          <ac:picMkLst>
            <pc:docMk/>
            <pc:sldMk cId="1560957327" sldId="264"/>
            <ac:picMk id="12" creationId="{993B61C1-D05E-133F-6110-6C05CFC871EE}"/>
          </ac:picMkLst>
        </pc:picChg>
        <pc:inkChg chg="add del">
          <ac:chgData name="Sree Sarada Alapaty" userId="f67c4062-a392-4e5b-baff-a776edce6cab" providerId="ADAL" clId="{2CF4139F-033A-4358-A9BD-F6273A6618F7}" dt="2024-08-13T18:49:03.471" v="489" actId="26606"/>
          <ac:inkMkLst>
            <pc:docMk/>
            <pc:sldMk cId="1560957327" sldId="264"/>
            <ac:inkMk id="15" creationId="{070477C5-0410-4E4F-97A1-F84C2465C187}"/>
          </ac:inkMkLst>
        </pc:inkChg>
      </pc:sldChg>
      <pc:sldChg chg="addSp delSp modSp new mod">
        <pc:chgData name="Sree Sarada Alapaty" userId="f67c4062-a392-4e5b-baff-a776edce6cab" providerId="ADAL" clId="{2CF4139F-033A-4358-A9BD-F6273A6618F7}" dt="2024-08-14T21:41:10.339" v="1318"/>
        <pc:sldMkLst>
          <pc:docMk/>
          <pc:sldMk cId="1392176102" sldId="265"/>
        </pc:sldMkLst>
        <pc:spChg chg="del mod">
          <ac:chgData name="Sree Sarada Alapaty" userId="f67c4062-a392-4e5b-baff-a776edce6cab" providerId="ADAL" clId="{2CF4139F-033A-4358-A9BD-F6273A6618F7}" dt="2024-08-13T18:51:35.264" v="514"/>
          <ac:spMkLst>
            <pc:docMk/>
            <pc:sldMk cId="1392176102" sldId="265"/>
            <ac:spMk id="3" creationId="{2B214603-EDBA-0D37-8ACB-7BC7A4953148}"/>
          </ac:spMkLst>
        </pc:spChg>
        <pc:picChg chg="add mod">
          <ac:chgData name="Sree Sarada Alapaty" userId="f67c4062-a392-4e5b-baff-a776edce6cab" providerId="ADAL" clId="{2CF4139F-033A-4358-A9BD-F6273A6618F7}" dt="2024-08-13T18:51:35.264" v="514"/>
          <ac:picMkLst>
            <pc:docMk/>
            <pc:sldMk cId="1392176102" sldId="265"/>
            <ac:picMk id="4" creationId="{3469CECE-E565-32B9-9CD3-E294318DE5F1}"/>
          </ac:picMkLst>
        </pc:picChg>
        <pc:picChg chg="add mod">
          <ac:chgData name="Sree Sarada Alapaty" userId="f67c4062-a392-4e5b-baff-a776edce6cab" providerId="ADAL" clId="{2CF4139F-033A-4358-A9BD-F6273A6618F7}" dt="2024-08-14T21:41:10.339" v="1318"/>
          <ac:picMkLst>
            <pc:docMk/>
            <pc:sldMk cId="1392176102" sldId="265"/>
            <ac:picMk id="10" creationId="{FB0E7E52-045D-EC74-8EE1-6CB3482675A0}"/>
          </ac:picMkLst>
        </pc:picChg>
      </pc:sldChg>
      <pc:sldChg chg="addSp delSp modSp new mod setBg">
        <pc:chgData name="Sree Sarada Alapaty" userId="f67c4062-a392-4e5b-baff-a776edce6cab" providerId="ADAL" clId="{2CF4139F-033A-4358-A9BD-F6273A6618F7}" dt="2024-08-14T21:44:31.411" v="1319"/>
        <pc:sldMkLst>
          <pc:docMk/>
          <pc:sldMk cId="2962832992" sldId="266"/>
        </pc:sldMkLst>
        <pc:spChg chg="mod">
          <ac:chgData name="Sree Sarada Alapaty" userId="f67c4062-a392-4e5b-baff-a776edce6cab" providerId="ADAL" clId="{2CF4139F-033A-4358-A9BD-F6273A6618F7}" dt="2024-08-14T02:00:08.350" v="1281" actId="14100"/>
          <ac:spMkLst>
            <pc:docMk/>
            <pc:sldMk cId="2962832992" sldId="266"/>
            <ac:spMk id="2" creationId="{1B503C6D-B4A1-FF03-9A87-100A149DDD7E}"/>
          </ac:spMkLst>
        </pc:spChg>
        <pc:spChg chg="add del mod">
          <ac:chgData name="Sree Sarada Alapaty" userId="f67c4062-a392-4e5b-baff-a776edce6cab" providerId="ADAL" clId="{2CF4139F-033A-4358-A9BD-F6273A6618F7}" dt="2024-08-13T19:06:39.551" v="592" actId="20577"/>
          <ac:spMkLst>
            <pc:docMk/>
            <pc:sldMk cId="2962832992" sldId="266"/>
            <ac:spMk id="3" creationId="{3C7977FA-499B-3658-8131-AD17CE135EBC}"/>
          </ac:spMkLst>
        </pc:spChg>
        <pc:spChg chg="add mod">
          <ac:chgData name="Sree Sarada Alapaty" userId="f67c4062-a392-4e5b-baff-a776edce6cab" providerId="ADAL" clId="{2CF4139F-033A-4358-A9BD-F6273A6618F7}" dt="2024-08-13T18:57:58.301" v="542"/>
          <ac:spMkLst>
            <pc:docMk/>
            <pc:sldMk cId="2962832992" sldId="266"/>
            <ac:spMk id="4" creationId="{B5DAA10D-51B3-A838-1734-9FE9406F0CC7}"/>
          </ac:spMkLst>
        </pc:spChg>
        <pc:spChg chg="add del">
          <ac:chgData name="Sree Sarada Alapaty" userId="f67c4062-a392-4e5b-baff-a776edce6cab" providerId="ADAL" clId="{2CF4139F-033A-4358-A9BD-F6273A6618F7}" dt="2024-08-13T19:03:04" v="549" actId="26606"/>
          <ac:spMkLst>
            <pc:docMk/>
            <pc:sldMk cId="2962832992" sldId="266"/>
            <ac:spMk id="10" creationId="{45D37F4E-DDB4-456B-97E0-9937730A039F}"/>
          </ac:spMkLst>
        </pc:spChg>
        <pc:spChg chg="add del">
          <ac:chgData name="Sree Sarada Alapaty" userId="f67c4062-a392-4e5b-baff-a776edce6cab" providerId="ADAL" clId="{2CF4139F-033A-4358-A9BD-F6273A6618F7}" dt="2024-08-13T19:03:04" v="549" actId="26606"/>
          <ac:spMkLst>
            <pc:docMk/>
            <pc:sldMk cId="2962832992" sldId="266"/>
            <ac:spMk id="12" creationId="{3CE8AF5E-D374-4CF1-90CC-35CF73B81C3E}"/>
          </ac:spMkLst>
        </pc:spChg>
        <pc:spChg chg="add del">
          <ac:chgData name="Sree Sarada Alapaty" userId="f67c4062-a392-4e5b-baff-a776edce6cab" providerId="ADAL" clId="{2CF4139F-033A-4358-A9BD-F6273A6618F7}" dt="2024-08-13T19:04:27.497" v="561" actId="26606"/>
          <ac:spMkLst>
            <pc:docMk/>
            <pc:sldMk cId="2962832992" sldId="266"/>
            <ac:spMk id="15" creationId="{743AA782-23D1-4521-8CAD-47662984AA08}"/>
          </ac:spMkLst>
        </pc:spChg>
        <pc:spChg chg="add del">
          <ac:chgData name="Sree Sarada Alapaty" userId="f67c4062-a392-4e5b-baff-a776edce6cab" providerId="ADAL" clId="{2CF4139F-033A-4358-A9BD-F6273A6618F7}" dt="2024-08-13T19:04:27.497" v="561" actId="26606"/>
          <ac:spMkLst>
            <pc:docMk/>
            <pc:sldMk cId="2962832992" sldId="266"/>
            <ac:spMk id="16" creationId="{3CE8AF5E-D374-4CF1-90CC-35CF73B81C3E}"/>
          </ac:spMkLst>
        </pc:spChg>
        <pc:spChg chg="add del">
          <ac:chgData name="Sree Sarada Alapaty" userId="f67c4062-a392-4e5b-baff-a776edce6cab" providerId="ADAL" clId="{2CF4139F-033A-4358-A9BD-F6273A6618F7}" dt="2024-08-13T19:04:27.497" v="561" actId="26606"/>
          <ac:spMkLst>
            <pc:docMk/>
            <pc:sldMk cId="2962832992" sldId="266"/>
            <ac:spMk id="21" creationId="{45D37F4E-DDB4-456B-97E0-9937730A039F}"/>
          </ac:spMkLst>
        </pc:spChg>
        <pc:spChg chg="add del">
          <ac:chgData name="Sree Sarada Alapaty" userId="f67c4062-a392-4e5b-baff-a776edce6cab" providerId="ADAL" clId="{2CF4139F-033A-4358-A9BD-F6273A6618F7}" dt="2024-08-13T19:04:27.497" v="561" actId="26606"/>
          <ac:spMkLst>
            <pc:docMk/>
            <pc:sldMk cId="2962832992" sldId="266"/>
            <ac:spMk id="23" creationId="{3CE8AF5E-D374-4CF1-90CC-35CF73B81C3E}"/>
          </ac:spMkLst>
        </pc:spChg>
        <pc:picChg chg="add mod">
          <ac:chgData name="Sree Sarada Alapaty" userId="f67c4062-a392-4e5b-baff-a776edce6cab" providerId="ADAL" clId="{2CF4139F-033A-4358-A9BD-F6273A6618F7}" dt="2024-08-13T19:05:19.928" v="573" actId="1076"/>
          <ac:picMkLst>
            <pc:docMk/>
            <pc:sldMk cId="2962832992" sldId="266"/>
            <ac:picMk id="5" creationId="{DF93C515-2A56-FEDD-F07F-D7BB92C3207D}"/>
          </ac:picMkLst>
        </pc:picChg>
        <pc:picChg chg="add mod">
          <ac:chgData name="Sree Sarada Alapaty" userId="f67c4062-a392-4e5b-baff-a776edce6cab" providerId="ADAL" clId="{2CF4139F-033A-4358-A9BD-F6273A6618F7}" dt="2024-08-14T21:44:31.411" v="1319"/>
          <ac:picMkLst>
            <pc:docMk/>
            <pc:sldMk cId="2962832992" sldId="266"/>
            <ac:picMk id="10" creationId="{5DBF1EDC-EFA7-1739-A8D5-F8953A87EF4D}"/>
          </ac:picMkLst>
        </pc:picChg>
        <pc:inkChg chg="add del">
          <ac:chgData name="Sree Sarada Alapaty" userId="f67c4062-a392-4e5b-baff-a776edce6cab" providerId="ADAL" clId="{2CF4139F-033A-4358-A9BD-F6273A6618F7}" dt="2024-08-13T19:04:27.497" v="561" actId="26606"/>
          <ac:inkMkLst>
            <pc:docMk/>
            <pc:sldMk cId="2962832992" sldId="266"/>
            <ac:inkMk id="14" creationId="{070477C5-0410-4E4F-97A1-F84C2465C187}"/>
          </ac:inkMkLst>
        </pc:inkChg>
      </pc:sldChg>
      <pc:sldChg chg="addSp delSp modSp new mod modTransition setBg modAnim">
        <pc:chgData name="Sree Sarada Alapaty" userId="f67c4062-a392-4e5b-baff-a776edce6cab" providerId="ADAL" clId="{2CF4139F-033A-4358-A9BD-F6273A6618F7}" dt="2024-08-14T21:47:09.737" v="1323"/>
        <pc:sldMkLst>
          <pc:docMk/>
          <pc:sldMk cId="2190937397" sldId="267"/>
        </pc:sldMkLst>
        <pc:spChg chg="mod">
          <ac:chgData name="Sree Sarada Alapaty" userId="f67c4062-a392-4e5b-baff-a776edce6cab" providerId="ADAL" clId="{2CF4139F-033A-4358-A9BD-F6273A6618F7}" dt="2024-08-13T19:10:07.641" v="676" actId="26606"/>
          <ac:spMkLst>
            <pc:docMk/>
            <pc:sldMk cId="2190937397" sldId="267"/>
            <ac:spMk id="2" creationId="{CB3FB042-8ABB-C5BE-2C7E-23AEB922520A}"/>
          </ac:spMkLst>
        </pc:spChg>
        <pc:spChg chg="del">
          <ac:chgData name="Sree Sarada Alapaty" userId="f67c4062-a392-4e5b-baff-a776edce6cab" providerId="ADAL" clId="{2CF4139F-033A-4358-A9BD-F6273A6618F7}" dt="2024-08-13T19:07:10.981" v="595"/>
          <ac:spMkLst>
            <pc:docMk/>
            <pc:sldMk cId="2190937397" sldId="267"/>
            <ac:spMk id="3" creationId="{25B11457-A058-0AA7-2177-4BD5E2664EFC}"/>
          </ac:spMkLst>
        </pc:spChg>
        <pc:spChg chg="add del">
          <ac:chgData name="Sree Sarada Alapaty" userId="f67c4062-a392-4e5b-baff-a776edce6cab" providerId="ADAL" clId="{2CF4139F-033A-4358-A9BD-F6273A6618F7}" dt="2024-08-13T19:09:52.258" v="674" actId="26606"/>
          <ac:spMkLst>
            <pc:docMk/>
            <pc:sldMk cId="2190937397" sldId="267"/>
            <ac:spMk id="10" creationId="{DA381740-063A-41A4-836D-85D14980EEF0}"/>
          </ac:spMkLst>
        </pc:spChg>
        <pc:spChg chg="add del">
          <ac:chgData name="Sree Sarada Alapaty" userId="f67c4062-a392-4e5b-baff-a776edce6cab" providerId="ADAL" clId="{2CF4139F-033A-4358-A9BD-F6273A6618F7}" dt="2024-08-13T19:09:52.258" v="674" actId="26606"/>
          <ac:spMkLst>
            <pc:docMk/>
            <pc:sldMk cId="2190937397" sldId="267"/>
            <ac:spMk id="12" creationId="{C4879EFC-8E62-4E00-973C-C45EE9EC676D}"/>
          </ac:spMkLst>
        </pc:spChg>
        <pc:spChg chg="add del">
          <ac:chgData name="Sree Sarada Alapaty" userId="f67c4062-a392-4e5b-baff-a776edce6cab" providerId="ADAL" clId="{2CF4139F-033A-4358-A9BD-F6273A6618F7}" dt="2024-08-13T19:09:52.258" v="674" actId="26606"/>
          <ac:spMkLst>
            <pc:docMk/>
            <pc:sldMk cId="2190937397" sldId="267"/>
            <ac:spMk id="14" creationId="{D6A9C53F-5F90-40A5-8C85-5412D39C8C68}"/>
          </ac:spMkLst>
        </pc:spChg>
        <pc:spChg chg="add del">
          <ac:chgData name="Sree Sarada Alapaty" userId="f67c4062-a392-4e5b-baff-a776edce6cab" providerId="ADAL" clId="{2CF4139F-033A-4358-A9BD-F6273A6618F7}" dt="2024-08-13T19:10:07.641" v="676" actId="26606"/>
          <ac:spMkLst>
            <pc:docMk/>
            <pc:sldMk cId="2190937397" sldId="267"/>
            <ac:spMk id="19" creationId="{DA381740-063A-41A4-836D-85D14980EEF0}"/>
          </ac:spMkLst>
        </pc:spChg>
        <pc:spChg chg="add del">
          <ac:chgData name="Sree Sarada Alapaty" userId="f67c4062-a392-4e5b-baff-a776edce6cab" providerId="ADAL" clId="{2CF4139F-033A-4358-A9BD-F6273A6618F7}" dt="2024-08-13T19:10:07.641" v="676" actId="26606"/>
          <ac:spMkLst>
            <pc:docMk/>
            <pc:sldMk cId="2190937397" sldId="267"/>
            <ac:spMk id="21" creationId="{F0087D53-9295-4463-AAE4-D5C626046E9F}"/>
          </ac:spMkLst>
        </pc:spChg>
        <pc:spChg chg="add del">
          <ac:chgData name="Sree Sarada Alapaty" userId="f67c4062-a392-4e5b-baff-a776edce6cab" providerId="ADAL" clId="{2CF4139F-033A-4358-A9BD-F6273A6618F7}" dt="2024-08-13T19:10:07.641" v="676" actId="26606"/>
          <ac:spMkLst>
            <pc:docMk/>
            <pc:sldMk cId="2190937397" sldId="267"/>
            <ac:spMk id="23" creationId="{D6A9C53F-5F90-40A5-8C85-5412D39C8C68}"/>
          </ac:spMkLst>
        </pc:spChg>
        <pc:spChg chg="add">
          <ac:chgData name="Sree Sarada Alapaty" userId="f67c4062-a392-4e5b-baff-a776edce6cab" providerId="ADAL" clId="{2CF4139F-033A-4358-A9BD-F6273A6618F7}" dt="2024-08-13T19:10:07.641" v="676" actId="26606"/>
          <ac:spMkLst>
            <pc:docMk/>
            <pc:sldMk cId="2190937397" sldId="267"/>
            <ac:spMk id="27" creationId="{C4797271-7D36-2E89-8A68-CED25E03516E}"/>
          </ac:spMkLst>
        </pc:spChg>
        <pc:spChg chg="add">
          <ac:chgData name="Sree Sarada Alapaty" userId="f67c4062-a392-4e5b-baff-a776edce6cab" providerId="ADAL" clId="{2CF4139F-033A-4358-A9BD-F6273A6618F7}" dt="2024-08-13T19:10:07.641" v="676" actId="26606"/>
          <ac:spMkLst>
            <pc:docMk/>
            <pc:sldMk cId="2190937397" sldId="267"/>
            <ac:spMk id="30" creationId="{F83B1BEA-1159-4AE5-AD9B-9440E5189009}"/>
          </ac:spMkLst>
        </pc:spChg>
        <pc:spChg chg="add">
          <ac:chgData name="Sree Sarada Alapaty" userId="f67c4062-a392-4e5b-baff-a776edce6cab" providerId="ADAL" clId="{2CF4139F-033A-4358-A9BD-F6273A6618F7}" dt="2024-08-13T19:10:07.641" v="676" actId="26606"/>
          <ac:spMkLst>
            <pc:docMk/>
            <pc:sldMk cId="2190937397" sldId="267"/>
            <ac:spMk id="32" creationId="{535742DD-1B16-4E9D-B715-0D74B4574A68}"/>
          </ac:spMkLst>
        </pc:spChg>
        <pc:picChg chg="add mod">
          <ac:chgData name="Sree Sarada Alapaty" userId="f67c4062-a392-4e5b-baff-a776edce6cab" providerId="ADAL" clId="{2CF4139F-033A-4358-A9BD-F6273A6618F7}" dt="2024-08-13T19:10:19.589" v="677" actId="1076"/>
          <ac:picMkLst>
            <pc:docMk/>
            <pc:sldMk cId="2190937397" sldId="267"/>
            <ac:picMk id="4" creationId="{D1758AA6-E78F-A0E5-98B0-0A3C56253E39}"/>
          </ac:picMkLst>
        </pc:picChg>
        <pc:picChg chg="add mod">
          <ac:chgData name="Sree Sarada Alapaty" userId="f67c4062-a392-4e5b-baff-a776edce6cab" providerId="ADAL" clId="{2CF4139F-033A-4358-A9BD-F6273A6618F7}" dt="2024-08-13T19:10:21.397" v="678" actId="1076"/>
          <ac:picMkLst>
            <pc:docMk/>
            <pc:sldMk cId="2190937397" sldId="267"/>
            <ac:picMk id="5" creationId="{AF7E8279-C5AE-B1CF-43F5-F3651FEA6788}"/>
          </ac:picMkLst>
        </pc:picChg>
        <pc:picChg chg="add del mod">
          <ac:chgData name="Sree Sarada Alapaty" userId="f67c4062-a392-4e5b-baff-a776edce6cab" providerId="ADAL" clId="{2CF4139F-033A-4358-A9BD-F6273A6618F7}" dt="2024-08-14T21:45:24.179" v="1322"/>
          <ac:picMkLst>
            <pc:docMk/>
            <pc:sldMk cId="2190937397" sldId="267"/>
            <ac:picMk id="8" creationId="{F5372E5D-F725-22F8-DE8E-974B35D9326F}"/>
          </ac:picMkLst>
        </pc:picChg>
        <pc:picChg chg="add mod">
          <ac:chgData name="Sree Sarada Alapaty" userId="f67c4062-a392-4e5b-baff-a776edce6cab" providerId="ADAL" clId="{2CF4139F-033A-4358-A9BD-F6273A6618F7}" dt="2024-08-14T21:47:09.737" v="1323"/>
          <ac:picMkLst>
            <pc:docMk/>
            <pc:sldMk cId="2190937397" sldId="267"/>
            <ac:picMk id="11" creationId="{2E16D328-5C3D-21FE-D9C5-8628994DBF8D}"/>
          </ac:picMkLst>
        </pc:picChg>
      </pc:sldChg>
      <pc:sldChg chg="new del">
        <pc:chgData name="Sree Sarada Alapaty" userId="f67c4062-a392-4e5b-baff-a776edce6cab" providerId="ADAL" clId="{2CF4139F-033A-4358-A9BD-F6273A6618F7}" dt="2024-08-13T19:06:45.670" v="593" actId="47"/>
        <pc:sldMkLst>
          <pc:docMk/>
          <pc:sldMk cId="3015370949" sldId="267"/>
        </pc:sldMkLst>
      </pc:sldChg>
      <pc:sldChg chg="addSp delSp modSp new mod modTransition modAnim">
        <pc:chgData name="Sree Sarada Alapaty" userId="f67c4062-a392-4e5b-baff-a776edce6cab" providerId="ADAL" clId="{2CF4139F-033A-4358-A9BD-F6273A6618F7}" dt="2024-08-14T21:47:09.737" v="1323"/>
        <pc:sldMkLst>
          <pc:docMk/>
          <pc:sldMk cId="1428698279" sldId="268"/>
        </pc:sldMkLst>
        <pc:spChg chg="mod">
          <ac:chgData name="Sree Sarada Alapaty" userId="f67c4062-a392-4e5b-baff-a776edce6cab" providerId="ADAL" clId="{2CF4139F-033A-4358-A9BD-F6273A6618F7}" dt="2024-08-13T19:15:12.484" v="798" actId="113"/>
          <ac:spMkLst>
            <pc:docMk/>
            <pc:sldMk cId="1428698279" sldId="268"/>
            <ac:spMk id="2" creationId="{349A5531-F90B-FC0C-B61B-1A492E11A612}"/>
          </ac:spMkLst>
        </pc:spChg>
        <pc:spChg chg="del">
          <ac:chgData name="Sree Sarada Alapaty" userId="f67c4062-a392-4e5b-baff-a776edce6cab" providerId="ADAL" clId="{2CF4139F-033A-4358-A9BD-F6273A6618F7}" dt="2024-08-13T19:11:45.684" v="680"/>
          <ac:spMkLst>
            <pc:docMk/>
            <pc:sldMk cId="1428698279" sldId="268"/>
            <ac:spMk id="3" creationId="{29975AB7-3906-FA2C-B52A-F4BE82CFBA8B}"/>
          </ac:spMkLst>
        </pc:spChg>
        <pc:spChg chg="add mod">
          <ac:chgData name="Sree Sarada Alapaty" userId="f67c4062-a392-4e5b-baff-a776edce6cab" providerId="ADAL" clId="{2CF4139F-033A-4358-A9BD-F6273A6618F7}" dt="2024-08-13T19:16:07.891" v="805" actId="207"/>
          <ac:spMkLst>
            <pc:docMk/>
            <pc:sldMk cId="1428698279" sldId="268"/>
            <ac:spMk id="4" creationId="{67D7D5C9-6E6F-0AA8-ED33-4348E3EC50EF}"/>
          </ac:spMkLst>
        </pc:spChg>
        <pc:spChg chg="add mod">
          <ac:chgData name="Sree Sarada Alapaty" userId="f67c4062-a392-4e5b-baff-a776edce6cab" providerId="ADAL" clId="{2CF4139F-033A-4358-A9BD-F6273A6618F7}" dt="2024-08-13T19:16:11.440" v="806" actId="207"/>
          <ac:spMkLst>
            <pc:docMk/>
            <pc:sldMk cId="1428698279" sldId="268"/>
            <ac:spMk id="5" creationId="{A714297D-1ADF-051E-F1E7-50216382FB29}"/>
          </ac:spMkLst>
        </pc:spChg>
        <pc:picChg chg="add del mod">
          <ac:chgData name="Sree Sarada Alapaty" userId="f67c4062-a392-4e5b-baff-a776edce6cab" providerId="ADAL" clId="{2CF4139F-033A-4358-A9BD-F6273A6618F7}" dt="2024-08-14T21:44:53.550" v="1321"/>
          <ac:picMkLst>
            <pc:docMk/>
            <pc:sldMk cId="1428698279" sldId="268"/>
            <ac:picMk id="7" creationId="{617AA6B7-7776-C0C7-8469-C4670FCD3AD4}"/>
          </ac:picMkLst>
        </pc:picChg>
        <pc:picChg chg="add mod">
          <ac:chgData name="Sree Sarada Alapaty" userId="f67c4062-a392-4e5b-baff-a776edce6cab" providerId="ADAL" clId="{2CF4139F-033A-4358-A9BD-F6273A6618F7}" dt="2024-08-14T21:47:09.737" v="1323"/>
          <ac:picMkLst>
            <pc:docMk/>
            <pc:sldMk cId="1428698279" sldId="268"/>
            <ac:picMk id="12" creationId="{4178831A-401C-0B06-E274-B8321CB03071}"/>
          </ac:picMkLst>
        </pc:picChg>
      </pc:sldChg>
      <pc:sldChg chg="addSp delSp modSp new del mod modTransition modAnim">
        <pc:chgData name="Sree Sarada Alapaty" userId="f67c4062-a392-4e5b-baff-a776edce6cab" providerId="ADAL" clId="{2CF4139F-033A-4358-A9BD-F6273A6618F7}" dt="2024-08-14T21:50:01.737" v="1324" actId="47"/>
        <pc:sldMkLst>
          <pc:docMk/>
          <pc:sldMk cId="2963313079" sldId="269"/>
        </pc:sldMkLst>
        <pc:spChg chg="mod">
          <ac:chgData name="Sree Sarada Alapaty" userId="f67c4062-a392-4e5b-baff-a776edce6cab" providerId="ADAL" clId="{2CF4139F-033A-4358-A9BD-F6273A6618F7}" dt="2024-08-13T19:27:54.322" v="849" actId="207"/>
          <ac:spMkLst>
            <pc:docMk/>
            <pc:sldMk cId="2963313079" sldId="269"/>
            <ac:spMk id="2" creationId="{C7443115-A9C9-A670-CFA7-AF7DAA0413A5}"/>
          </ac:spMkLst>
        </pc:spChg>
        <pc:spChg chg="mod">
          <ac:chgData name="Sree Sarada Alapaty" userId="f67c4062-a392-4e5b-baff-a776edce6cab" providerId="ADAL" clId="{2CF4139F-033A-4358-A9BD-F6273A6618F7}" dt="2024-08-14T20:08:30.247" v="1297" actId="12"/>
          <ac:spMkLst>
            <pc:docMk/>
            <pc:sldMk cId="2963313079" sldId="269"/>
            <ac:spMk id="3" creationId="{6EF3BF5A-4A45-B678-721F-624AE750EE89}"/>
          </ac:spMkLst>
        </pc:spChg>
        <pc:picChg chg="add del mod">
          <ac:chgData name="Sree Sarada Alapaty" userId="f67c4062-a392-4e5b-baff-a776edce6cab" providerId="ADAL" clId="{2CF4139F-033A-4358-A9BD-F6273A6618F7}" dt="2024-08-14T21:44:37.948" v="1320"/>
          <ac:picMkLst>
            <pc:docMk/>
            <pc:sldMk cId="2963313079" sldId="269"/>
            <ac:picMk id="6" creationId="{8B989611-757B-B2F5-13BD-A3DF8A6102AA}"/>
          </ac:picMkLst>
        </pc:picChg>
      </pc:sldChg>
      <pc:sldChg chg="addSp delSp modSp new mod setBg">
        <pc:chgData name="Sree Sarada Alapaty" userId="f67c4062-a392-4e5b-baff-a776edce6cab" providerId="ADAL" clId="{2CF4139F-033A-4358-A9BD-F6273A6618F7}" dt="2024-08-14T21:51:17.120" v="1325"/>
        <pc:sldMkLst>
          <pc:docMk/>
          <pc:sldMk cId="2681888836" sldId="270"/>
        </pc:sldMkLst>
        <pc:spChg chg="mod">
          <ac:chgData name="Sree Sarada Alapaty" userId="f67c4062-a392-4e5b-baff-a776edce6cab" providerId="ADAL" clId="{2CF4139F-033A-4358-A9BD-F6273A6618F7}" dt="2024-08-13T19:30:07.279" v="901" actId="1076"/>
          <ac:spMkLst>
            <pc:docMk/>
            <pc:sldMk cId="2681888836" sldId="270"/>
            <ac:spMk id="2" creationId="{39767250-2D29-383B-913F-D0C6177EDDF4}"/>
          </ac:spMkLst>
        </pc:spChg>
        <pc:spChg chg="del">
          <ac:chgData name="Sree Sarada Alapaty" userId="f67c4062-a392-4e5b-baff-a776edce6cab" providerId="ADAL" clId="{2CF4139F-033A-4358-A9BD-F6273A6618F7}" dt="2024-08-13T19:28:14.568" v="851"/>
          <ac:spMkLst>
            <pc:docMk/>
            <pc:sldMk cId="2681888836" sldId="270"/>
            <ac:spMk id="3" creationId="{60646C2D-25A6-BB0F-2FAA-6498D4367352}"/>
          </ac:spMkLst>
        </pc:spChg>
        <pc:spChg chg="add">
          <ac:chgData name="Sree Sarada Alapaty" userId="f67c4062-a392-4e5b-baff-a776edce6cab" providerId="ADAL" clId="{2CF4139F-033A-4358-A9BD-F6273A6618F7}" dt="2024-08-13T19:29:12.412" v="856" actId="26606"/>
          <ac:spMkLst>
            <pc:docMk/>
            <pc:sldMk cId="2681888836" sldId="270"/>
            <ac:spMk id="6" creationId="{DA381740-063A-41A4-836D-85D14980EEF0}"/>
          </ac:spMkLst>
        </pc:spChg>
        <pc:spChg chg="add">
          <ac:chgData name="Sree Sarada Alapaty" userId="f67c4062-a392-4e5b-baff-a776edce6cab" providerId="ADAL" clId="{2CF4139F-033A-4358-A9BD-F6273A6618F7}" dt="2024-08-13T19:29:12.412" v="856" actId="26606"/>
          <ac:spMkLst>
            <pc:docMk/>
            <pc:sldMk cId="2681888836" sldId="270"/>
            <ac:spMk id="7" creationId="{665DBBEF-238B-476B-96AB-8AAC3224ECEA}"/>
          </ac:spMkLst>
        </pc:spChg>
        <pc:spChg chg="add del">
          <ac:chgData name="Sree Sarada Alapaty" userId="f67c4062-a392-4e5b-baff-a776edce6cab" providerId="ADAL" clId="{2CF4139F-033A-4358-A9BD-F6273A6618F7}" dt="2024-08-13T19:28:48.637" v="855" actId="26606"/>
          <ac:spMkLst>
            <pc:docMk/>
            <pc:sldMk cId="2681888836" sldId="270"/>
            <ac:spMk id="8" creationId="{55779A1B-997D-D1A7-4A25-388A243FEFA5}"/>
          </ac:spMkLst>
        </pc:spChg>
        <pc:spChg chg="add del">
          <ac:chgData name="Sree Sarada Alapaty" userId="f67c4062-a392-4e5b-baff-a776edce6cab" providerId="ADAL" clId="{2CF4139F-033A-4358-A9BD-F6273A6618F7}" dt="2024-08-13T19:28:44.058" v="853" actId="26606"/>
          <ac:spMkLst>
            <pc:docMk/>
            <pc:sldMk cId="2681888836" sldId="270"/>
            <ac:spMk id="9" creationId="{DA381740-063A-41A4-836D-85D14980EEF0}"/>
          </ac:spMkLst>
        </pc:spChg>
        <pc:spChg chg="add">
          <ac:chgData name="Sree Sarada Alapaty" userId="f67c4062-a392-4e5b-baff-a776edce6cab" providerId="ADAL" clId="{2CF4139F-033A-4358-A9BD-F6273A6618F7}" dt="2024-08-13T19:29:12.412" v="856" actId="26606"/>
          <ac:spMkLst>
            <pc:docMk/>
            <pc:sldMk cId="2681888836" sldId="270"/>
            <ac:spMk id="10" creationId="{3FCFB1DE-0B7E-48CC-BA90-B2AB0889F9D6}"/>
          </ac:spMkLst>
        </pc:spChg>
        <pc:spChg chg="add del">
          <ac:chgData name="Sree Sarada Alapaty" userId="f67c4062-a392-4e5b-baff-a776edce6cab" providerId="ADAL" clId="{2CF4139F-033A-4358-A9BD-F6273A6618F7}" dt="2024-08-13T19:28:44.058" v="853" actId="26606"/>
          <ac:spMkLst>
            <pc:docMk/>
            <pc:sldMk cId="2681888836" sldId="270"/>
            <ac:spMk id="11" creationId="{665DBBEF-238B-476B-96AB-8AAC3224ECEA}"/>
          </ac:spMkLst>
        </pc:spChg>
        <pc:spChg chg="add del">
          <ac:chgData name="Sree Sarada Alapaty" userId="f67c4062-a392-4e5b-baff-a776edce6cab" providerId="ADAL" clId="{2CF4139F-033A-4358-A9BD-F6273A6618F7}" dt="2024-08-13T19:28:44.058" v="853" actId="26606"/>
          <ac:spMkLst>
            <pc:docMk/>
            <pc:sldMk cId="2681888836" sldId="270"/>
            <ac:spMk id="13" creationId="{3FCFB1DE-0B7E-48CC-BA90-B2AB0889F9D6}"/>
          </ac:spMkLst>
        </pc:spChg>
        <pc:spChg chg="add del">
          <ac:chgData name="Sree Sarada Alapaty" userId="f67c4062-a392-4e5b-baff-a776edce6cab" providerId="ADAL" clId="{2CF4139F-033A-4358-A9BD-F6273A6618F7}" dt="2024-08-13T19:28:48.637" v="855" actId="26606"/>
          <ac:spMkLst>
            <pc:docMk/>
            <pc:sldMk cId="2681888836" sldId="270"/>
            <ac:spMk id="15" creationId="{B1595A09-E336-4D1B-9B3A-06A2287A54E2}"/>
          </ac:spMkLst>
        </pc:spChg>
        <pc:spChg chg="add del">
          <ac:chgData name="Sree Sarada Alapaty" userId="f67c4062-a392-4e5b-baff-a776edce6cab" providerId="ADAL" clId="{2CF4139F-033A-4358-A9BD-F6273A6618F7}" dt="2024-08-13T19:28:48.637" v="855" actId="26606"/>
          <ac:spMkLst>
            <pc:docMk/>
            <pc:sldMk cId="2681888836" sldId="270"/>
            <ac:spMk id="16" creationId="{3540989C-C7B8-473B-BF87-6F2DA6A90006}"/>
          </ac:spMkLst>
        </pc:spChg>
        <pc:picChg chg="add mod">
          <ac:chgData name="Sree Sarada Alapaty" userId="f67c4062-a392-4e5b-baff-a776edce6cab" providerId="ADAL" clId="{2CF4139F-033A-4358-A9BD-F6273A6618F7}" dt="2024-08-13T19:29:12.412" v="856" actId="26606"/>
          <ac:picMkLst>
            <pc:docMk/>
            <pc:sldMk cId="2681888836" sldId="270"/>
            <ac:picMk id="4" creationId="{6C7581EC-2142-205E-4D31-32B507ECF966}"/>
          </ac:picMkLst>
        </pc:picChg>
        <pc:picChg chg="add mod">
          <ac:chgData name="Sree Sarada Alapaty" userId="f67c4062-a392-4e5b-baff-a776edce6cab" providerId="ADAL" clId="{2CF4139F-033A-4358-A9BD-F6273A6618F7}" dt="2024-08-14T21:51:17.120" v="1325"/>
          <ac:picMkLst>
            <pc:docMk/>
            <pc:sldMk cId="2681888836" sldId="270"/>
            <ac:picMk id="11" creationId="{0DB6FB7F-AAF6-050F-F24D-F125A80258F5}"/>
          </ac:picMkLst>
        </pc:picChg>
      </pc:sldChg>
      <pc:sldChg chg="addSp delSp modSp new mod modTransition setBg modAnim">
        <pc:chgData name="Sree Sarada Alapaty" userId="f67c4062-a392-4e5b-baff-a776edce6cab" providerId="ADAL" clId="{2CF4139F-033A-4358-A9BD-F6273A6618F7}" dt="2024-08-14T21:53:56.039" v="1327"/>
        <pc:sldMkLst>
          <pc:docMk/>
          <pc:sldMk cId="3831559103" sldId="271"/>
        </pc:sldMkLst>
        <pc:spChg chg="mod">
          <ac:chgData name="Sree Sarada Alapaty" userId="f67c4062-a392-4e5b-baff-a776edce6cab" providerId="ADAL" clId="{2CF4139F-033A-4358-A9BD-F6273A6618F7}" dt="2024-08-13T19:44:33.621" v="919" actId="26606"/>
          <ac:spMkLst>
            <pc:docMk/>
            <pc:sldMk cId="3831559103" sldId="271"/>
            <ac:spMk id="2" creationId="{637AE130-B91D-560A-428A-4FDCA9653163}"/>
          </ac:spMkLst>
        </pc:spChg>
        <pc:spChg chg="mod">
          <ac:chgData name="Sree Sarada Alapaty" userId="f67c4062-a392-4e5b-baff-a776edce6cab" providerId="ADAL" clId="{2CF4139F-033A-4358-A9BD-F6273A6618F7}" dt="2024-08-13T19:47:14.429" v="941" actId="255"/>
          <ac:spMkLst>
            <pc:docMk/>
            <pc:sldMk cId="3831559103" sldId="271"/>
            <ac:spMk id="3" creationId="{885EC8DE-676D-2ACE-57F8-649CD5CE4DDB}"/>
          </ac:spMkLst>
        </pc:spChg>
        <pc:spChg chg="add">
          <ac:chgData name="Sree Sarada Alapaty" userId="f67c4062-a392-4e5b-baff-a776edce6cab" providerId="ADAL" clId="{2CF4139F-033A-4358-A9BD-F6273A6618F7}" dt="2024-08-13T19:44:33.621" v="919" actId="26606"/>
          <ac:spMkLst>
            <pc:docMk/>
            <pc:sldMk cId="3831559103" sldId="271"/>
            <ac:spMk id="9" creationId="{743AA782-23D1-4521-8CAD-47662984AA08}"/>
          </ac:spMkLst>
        </pc:spChg>
        <pc:spChg chg="add">
          <ac:chgData name="Sree Sarada Alapaty" userId="f67c4062-a392-4e5b-baff-a776edce6cab" providerId="ADAL" clId="{2CF4139F-033A-4358-A9BD-F6273A6618F7}" dt="2024-08-13T19:44:33.621" v="919" actId="26606"/>
          <ac:spMkLst>
            <pc:docMk/>
            <pc:sldMk cId="3831559103" sldId="271"/>
            <ac:spMk id="11" creationId="{3CE8AF5E-D374-4CF1-90CC-35CF73B81C3E}"/>
          </ac:spMkLst>
        </pc:spChg>
        <pc:graphicFrameChg chg="add mod modGraphic">
          <ac:chgData name="Sree Sarada Alapaty" userId="f67c4062-a392-4e5b-baff-a776edce6cab" providerId="ADAL" clId="{2CF4139F-033A-4358-A9BD-F6273A6618F7}" dt="2024-08-14T00:50:00.764" v="1244" actId="14734"/>
          <ac:graphicFrameMkLst>
            <pc:docMk/>
            <pc:sldMk cId="3831559103" sldId="271"/>
            <ac:graphicFrameMk id="4" creationId="{B9BA185A-4B23-7830-C8FE-7A57CEE403BC}"/>
          </ac:graphicFrameMkLst>
        </pc:graphicFrameChg>
        <pc:picChg chg="add del mod">
          <ac:chgData name="Sree Sarada Alapaty" userId="f67c4062-a392-4e5b-baff-a776edce6cab" providerId="ADAL" clId="{2CF4139F-033A-4358-A9BD-F6273A6618F7}" dt="2024-08-14T21:51:28.993" v="1326"/>
          <ac:picMkLst>
            <pc:docMk/>
            <pc:sldMk cId="3831559103" sldId="271"/>
            <ac:picMk id="10" creationId="{F3FE387E-EBC5-2C16-B6F3-8206DFE4AD91}"/>
          </ac:picMkLst>
        </pc:picChg>
        <pc:picChg chg="add mod">
          <ac:chgData name="Sree Sarada Alapaty" userId="f67c4062-a392-4e5b-baff-a776edce6cab" providerId="ADAL" clId="{2CF4139F-033A-4358-A9BD-F6273A6618F7}" dt="2024-08-14T21:53:56.039" v="1327"/>
          <ac:picMkLst>
            <pc:docMk/>
            <pc:sldMk cId="3831559103" sldId="271"/>
            <ac:picMk id="15" creationId="{6FEB95B3-01D4-D341-F1C5-91A2C5772383}"/>
          </ac:picMkLst>
        </pc:picChg>
        <pc:inkChg chg="add">
          <ac:chgData name="Sree Sarada Alapaty" userId="f67c4062-a392-4e5b-baff-a776edce6cab" providerId="ADAL" clId="{2CF4139F-033A-4358-A9BD-F6273A6618F7}" dt="2024-08-13T19:44:33.621" v="919" actId="26606"/>
          <ac:inkMkLst>
            <pc:docMk/>
            <pc:sldMk cId="3831559103" sldId="271"/>
            <ac:inkMk id="13" creationId="{070477C5-0410-4E4F-97A1-F84C2465C187}"/>
          </ac:inkMkLst>
        </pc:inkChg>
      </pc:sldChg>
      <pc:sldChg chg="addSp modSp new mod setBg">
        <pc:chgData name="Sree Sarada Alapaty" userId="f67c4062-a392-4e5b-baff-a776edce6cab" providerId="ADAL" clId="{2CF4139F-033A-4358-A9BD-F6273A6618F7}" dt="2024-08-14T21:53:56.039" v="1327"/>
        <pc:sldMkLst>
          <pc:docMk/>
          <pc:sldMk cId="4120217596" sldId="272"/>
        </pc:sldMkLst>
        <pc:spChg chg="mod">
          <ac:chgData name="Sree Sarada Alapaty" userId="f67c4062-a392-4e5b-baff-a776edce6cab" providerId="ADAL" clId="{2CF4139F-033A-4358-A9BD-F6273A6618F7}" dt="2024-08-13T20:02:01.856" v="1008" actId="14100"/>
          <ac:spMkLst>
            <pc:docMk/>
            <pc:sldMk cId="4120217596" sldId="272"/>
            <ac:spMk id="2" creationId="{32F64D12-1A7F-2348-EBC8-FDBC42F0728A}"/>
          </ac:spMkLst>
        </pc:spChg>
        <pc:spChg chg="mod">
          <ac:chgData name="Sree Sarada Alapaty" userId="f67c4062-a392-4e5b-baff-a776edce6cab" providerId="ADAL" clId="{2CF4139F-033A-4358-A9BD-F6273A6618F7}" dt="2024-08-13T20:00:22.521" v="999" actId="255"/>
          <ac:spMkLst>
            <pc:docMk/>
            <pc:sldMk cId="4120217596" sldId="272"/>
            <ac:spMk id="3" creationId="{9C89E776-C3B6-4538-9BFC-454E5580C5A8}"/>
          </ac:spMkLst>
        </pc:spChg>
        <pc:spChg chg="add">
          <ac:chgData name="Sree Sarada Alapaty" userId="f67c4062-a392-4e5b-baff-a776edce6cab" providerId="ADAL" clId="{2CF4139F-033A-4358-A9BD-F6273A6618F7}" dt="2024-08-13T19:55:20.521" v="955" actId="26606"/>
          <ac:spMkLst>
            <pc:docMk/>
            <pc:sldMk cId="4120217596" sldId="272"/>
            <ac:spMk id="9" creationId="{743AA782-23D1-4521-8CAD-47662984AA08}"/>
          </ac:spMkLst>
        </pc:spChg>
        <pc:spChg chg="add">
          <ac:chgData name="Sree Sarada Alapaty" userId="f67c4062-a392-4e5b-baff-a776edce6cab" providerId="ADAL" clId="{2CF4139F-033A-4358-A9BD-F6273A6618F7}" dt="2024-08-13T19:55:20.521" v="955" actId="26606"/>
          <ac:spMkLst>
            <pc:docMk/>
            <pc:sldMk cId="4120217596" sldId="272"/>
            <ac:spMk id="11" creationId="{3CE8AF5E-D374-4CF1-90CC-35CF73B81C3E}"/>
          </ac:spMkLst>
        </pc:spChg>
        <pc:graphicFrameChg chg="add mod modGraphic">
          <ac:chgData name="Sree Sarada Alapaty" userId="f67c4062-a392-4e5b-baff-a776edce6cab" providerId="ADAL" clId="{2CF4139F-033A-4358-A9BD-F6273A6618F7}" dt="2024-08-14T00:50:35.527" v="1249" actId="1076"/>
          <ac:graphicFrameMkLst>
            <pc:docMk/>
            <pc:sldMk cId="4120217596" sldId="272"/>
            <ac:graphicFrameMk id="4" creationId="{2F2E18F4-EDCF-3BCF-628B-8C9B4F31A9C4}"/>
          </ac:graphicFrameMkLst>
        </pc:graphicFrameChg>
        <pc:picChg chg="add mod">
          <ac:chgData name="Sree Sarada Alapaty" userId="f67c4062-a392-4e5b-baff-a776edce6cab" providerId="ADAL" clId="{2CF4139F-033A-4358-A9BD-F6273A6618F7}" dt="2024-08-14T21:53:56.039" v="1327"/>
          <ac:picMkLst>
            <pc:docMk/>
            <pc:sldMk cId="4120217596" sldId="272"/>
            <ac:picMk id="14" creationId="{873EBBA3-D75E-57D2-A4E7-0BE6D3096192}"/>
          </ac:picMkLst>
        </pc:picChg>
        <pc:inkChg chg="add">
          <ac:chgData name="Sree Sarada Alapaty" userId="f67c4062-a392-4e5b-baff-a776edce6cab" providerId="ADAL" clId="{2CF4139F-033A-4358-A9BD-F6273A6618F7}" dt="2024-08-13T19:55:20.521" v="955" actId="26606"/>
          <ac:inkMkLst>
            <pc:docMk/>
            <pc:sldMk cId="4120217596" sldId="272"/>
            <ac:inkMk id="13" creationId="{070477C5-0410-4E4F-97A1-F84C2465C187}"/>
          </ac:inkMkLst>
        </pc:inkChg>
      </pc:sldChg>
      <pc:sldChg chg="addSp modSp new mod">
        <pc:chgData name="Sree Sarada Alapaty" userId="f67c4062-a392-4e5b-baff-a776edce6cab" providerId="ADAL" clId="{2CF4139F-033A-4358-A9BD-F6273A6618F7}" dt="2024-08-14T21:53:56.039" v="1327"/>
        <pc:sldMkLst>
          <pc:docMk/>
          <pc:sldMk cId="1570797065" sldId="273"/>
        </pc:sldMkLst>
        <pc:spChg chg="mod">
          <ac:chgData name="Sree Sarada Alapaty" userId="f67c4062-a392-4e5b-baff-a776edce6cab" providerId="ADAL" clId="{2CF4139F-033A-4358-A9BD-F6273A6618F7}" dt="2024-08-13T20:13:04.224" v="1089" actId="207"/>
          <ac:spMkLst>
            <pc:docMk/>
            <pc:sldMk cId="1570797065" sldId="273"/>
            <ac:spMk id="2" creationId="{6DB1A02D-04F5-7761-CA4D-4451626DF263}"/>
          </ac:spMkLst>
        </pc:spChg>
        <pc:spChg chg="mod">
          <ac:chgData name="Sree Sarada Alapaty" userId="f67c4062-a392-4e5b-baff-a776edce6cab" providerId="ADAL" clId="{2CF4139F-033A-4358-A9BD-F6273A6618F7}" dt="2024-08-13T20:12:34.706" v="1075" actId="255"/>
          <ac:spMkLst>
            <pc:docMk/>
            <pc:sldMk cId="1570797065" sldId="273"/>
            <ac:spMk id="3" creationId="{ECE6ABA9-9813-F6ED-09C3-6676C649E9BD}"/>
          </ac:spMkLst>
        </pc:spChg>
        <pc:spChg chg="add">
          <ac:chgData name="Sree Sarada Alapaty" userId="f67c4062-a392-4e5b-baff-a776edce6cab" providerId="ADAL" clId="{2CF4139F-033A-4358-A9BD-F6273A6618F7}" dt="2024-08-13T20:08:27.129" v="1064"/>
          <ac:spMkLst>
            <pc:docMk/>
            <pc:sldMk cId="1570797065" sldId="273"/>
            <ac:spMk id="4" creationId="{DC73E086-66BD-E5D4-522A-75C67A51E031}"/>
          </ac:spMkLst>
        </pc:spChg>
        <pc:spChg chg="add">
          <ac:chgData name="Sree Sarada Alapaty" userId="f67c4062-a392-4e5b-baff-a776edce6cab" providerId="ADAL" clId="{2CF4139F-033A-4358-A9BD-F6273A6618F7}" dt="2024-08-13T20:12:03.207" v="1071"/>
          <ac:spMkLst>
            <pc:docMk/>
            <pc:sldMk cId="1570797065" sldId="273"/>
            <ac:spMk id="5" creationId="{D36EA39F-9B1E-8CC4-B04B-3E83FC346E0B}"/>
          </ac:spMkLst>
        </pc:spChg>
        <pc:picChg chg="add mod">
          <ac:chgData name="Sree Sarada Alapaty" userId="f67c4062-a392-4e5b-baff-a776edce6cab" providerId="ADAL" clId="{2CF4139F-033A-4358-A9BD-F6273A6618F7}" dt="2024-08-14T21:53:56.039" v="1327"/>
          <ac:picMkLst>
            <pc:docMk/>
            <pc:sldMk cId="1570797065" sldId="273"/>
            <ac:picMk id="6" creationId="{D908C8BB-18AF-7DA4-F77B-6D17CE547035}"/>
          </ac:picMkLst>
        </pc:picChg>
      </pc:sldChg>
      <pc:sldChg chg="addSp modSp new mod">
        <pc:chgData name="Sree Sarada Alapaty" userId="f67c4062-a392-4e5b-baff-a776edce6cab" providerId="ADAL" clId="{2CF4139F-033A-4358-A9BD-F6273A6618F7}" dt="2024-08-14T21:53:56.039" v="1327"/>
        <pc:sldMkLst>
          <pc:docMk/>
          <pc:sldMk cId="3205257627" sldId="274"/>
        </pc:sldMkLst>
        <pc:spChg chg="mod">
          <ac:chgData name="Sree Sarada Alapaty" userId="f67c4062-a392-4e5b-baff-a776edce6cab" providerId="ADAL" clId="{2CF4139F-033A-4358-A9BD-F6273A6618F7}" dt="2024-08-13T20:15:35.846" v="1107" actId="207"/>
          <ac:spMkLst>
            <pc:docMk/>
            <pc:sldMk cId="3205257627" sldId="274"/>
            <ac:spMk id="2" creationId="{087BC55B-052C-2916-3BC2-BA9170172E9E}"/>
          </ac:spMkLst>
        </pc:spChg>
        <pc:spChg chg="mod">
          <ac:chgData name="Sree Sarada Alapaty" userId="f67c4062-a392-4e5b-baff-a776edce6cab" providerId="ADAL" clId="{2CF4139F-033A-4358-A9BD-F6273A6618F7}" dt="2024-08-13T20:15:13.032" v="1093" actId="5793"/>
          <ac:spMkLst>
            <pc:docMk/>
            <pc:sldMk cId="3205257627" sldId="274"/>
            <ac:spMk id="3" creationId="{35ADE60F-FDA8-C655-B4D2-744366F7767E}"/>
          </ac:spMkLst>
        </pc:spChg>
        <pc:picChg chg="add mod">
          <ac:chgData name="Sree Sarada Alapaty" userId="f67c4062-a392-4e5b-baff-a776edce6cab" providerId="ADAL" clId="{2CF4139F-033A-4358-A9BD-F6273A6618F7}" dt="2024-08-14T21:53:56.039" v="1327"/>
          <ac:picMkLst>
            <pc:docMk/>
            <pc:sldMk cId="3205257627" sldId="274"/>
            <ac:picMk id="6" creationId="{549A0AD8-0FFD-304B-689B-3CD5F78010B8}"/>
          </ac:picMkLst>
        </pc:picChg>
      </pc:sldChg>
      <pc:sldChg chg="addSp delSp modSp new mod modClrScheme chgLayout">
        <pc:chgData name="Sree Sarada Alapaty" userId="f67c4062-a392-4e5b-baff-a776edce6cab" providerId="ADAL" clId="{2CF4139F-033A-4358-A9BD-F6273A6618F7}" dt="2024-08-14T21:53:56.039" v="1327"/>
        <pc:sldMkLst>
          <pc:docMk/>
          <pc:sldMk cId="1465082543" sldId="275"/>
        </pc:sldMkLst>
        <pc:spChg chg="mod ord">
          <ac:chgData name="Sree Sarada Alapaty" userId="f67c4062-a392-4e5b-baff-a776edce6cab" providerId="ADAL" clId="{2CF4139F-033A-4358-A9BD-F6273A6618F7}" dt="2024-08-13T20:28:22.282" v="1196" actId="113"/>
          <ac:spMkLst>
            <pc:docMk/>
            <pc:sldMk cId="1465082543" sldId="275"/>
            <ac:spMk id="2" creationId="{C7E311D3-112C-5234-25AE-40FBAABA4D4A}"/>
          </ac:spMkLst>
        </pc:spChg>
        <pc:spChg chg="mod ord">
          <ac:chgData name="Sree Sarada Alapaty" userId="f67c4062-a392-4e5b-baff-a776edce6cab" providerId="ADAL" clId="{2CF4139F-033A-4358-A9BD-F6273A6618F7}" dt="2024-08-14T00:44:21.789" v="1207" actId="27636"/>
          <ac:spMkLst>
            <pc:docMk/>
            <pc:sldMk cId="1465082543" sldId="275"/>
            <ac:spMk id="3" creationId="{6029F979-42C8-A737-EAE8-CD7F7A94D50E}"/>
          </ac:spMkLst>
        </pc:spChg>
        <pc:spChg chg="add del mod ord">
          <ac:chgData name="Sree Sarada Alapaty" userId="f67c4062-a392-4e5b-baff-a776edce6cab" providerId="ADAL" clId="{2CF4139F-033A-4358-A9BD-F6273A6618F7}" dt="2024-08-13T20:24:06.587" v="1155" actId="700"/>
          <ac:spMkLst>
            <pc:docMk/>
            <pc:sldMk cId="1465082543" sldId="275"/>
            <ac:spMk id="4" creationId="{0C7D1429-5A87-68C4-5980-DA4237EC21E4}"/>
          </ac:spMkLst>
        </pc:spChg>
        <pc:picChg chg="add mod">
          <ac:chgData name="Sree Sarada Alapaty" userId="f67c4062-a392-4e5b-baff-a776edce6cab" providerId="ADAL" clId="{2CF4139F-033A-4358-A9BD-F6273A6618F7}" dt="2024-08-14T21:53:56.039" v="1327"/>
          <ac:picMkLst>
            <pc:docMk/>
            <pc:sldMk cId="1465082543" sldId="275"/>
            <ac:picMk id="6" creationId="{DCF0CE4A-EB1E-3252-2FDC-1D72359B9722}"/>
          </ac:picMkLst>
        </pc:picChg>
      </pc:sldChg>
      <pc:sldChg chg="addSp delSp modSp new del mod setBg">
        <pc:chgData name="Sree Sarada Alapaty" userId="f67c4062-a392-4e5b-baff-a776edce6cab" providerId="ADAL" clId="{2CF4139F-033A-4358-A9BD-F6273A6618F7}" dt="2024-08-13T20:25:07.207" v="1171" actId="680"/>
        <pc:sldMkLst>
          <pc:docMk/>
          <pc:sldMk cId="2442776717" sldId="276"/>
        </pc:sldMkLst>
        <pc:spChg chg="add del">
          <ac:chgData name="Sree Sarada Alapaty" userId="f67c4062-a392-4e5b-baff-a776edce6cab" providerId="ADAL" clId="{2CF4139F-033A-4358-A9BD-F6273A6618F7}" dt="2024-08-13T20:25:06.149" v="1169" actId="21"/>
          <ac:spMkLst>
            <pc:docMk/>
            <pc:sldMk cId="2442776717" sldId="276"/>
            <ac:spMk id="2" creationId="{A6FC3E47-991A-6D8F-804E-1F85BB32F718}"/>
          </ac:spMkLst>
        </pc:spChg>
        <pc:spChg chg="add del">
          <ac:chgData name="Sree Sarada Alapaty" userId="f67c4062-a392-4e5b-baff-a776edce6cab" providerId="ADAL" clId="{2CF4139F-033A-4358-A9BD-F6273A6618F7}" dt="2024-08-13T20:25:06.699" v="1170"/>
          <ac:spMkLst>
            <pc:docMk/>
            <pc:sldMk cId="2442776717" sldId="276"/>
            <ac:spMk id="3" creationId="{7C86ADD1-8720-868B-8832-27C70853DCAF}"/>
          </ac:spMkLst>
        </pc:spChg>
        <pc:spChg chg="add del">
          <ac:chgData name="Sree Sarada Alapaty" userId="f67c4062-a392-4e5b-baff-a776edce6cab" providerId="ADAL" clId="{2CF4139F-033A-4358-A9BD-F6273A6618F7}" dt="2024-08-13T20:25:05.476" v="1168" actId="21"/>
          <ac:spMkLst>
            <pc:docMk/>
            <pc:sldMk cId="2442776717" sldId="276"/>
            <ac:spMk id="4" creationId="{89C807F8-B6C8-56A4-E929-2F4E1FFA96B3}"/>
          </ac:spMkLst>
        </pc:spChg>
        <pc:spChg chg="add del mod">
          <ac:chgData name="Sree Sarada Alapaty" userId="f67c4062-a392-4e5b-baff-a776edce6cab" providerId="ADAL" clId="{2CF4139F-033A-4358-A9BD-F6273A6618F7}" dt="2024-08-13T20:25:03.073" v="1164" actId="478"/>
          <ac:spMkLst>
            <pc:docMk/>
            <pc:sldMk cId="2442776717" sldId="276"/>
            <ac:spMk id="7" creationId="{A3917444-CE1A-FE81-4FE4-CA4435198205}"/>
          </ac:spMkLst>
        </pc:spChg>
        <pc:spChg chg="add del">
          <ac:chgData name="Sree Sarada Alapaty" userId="f67c4062-a392-4e5b-baff-a776edce6cab" providerId="ADAL" clId="{2CF4139F-033A-4358-A9BD-F6273A6618F7}" dt="2024-08-13T20:25:03.810" v="1165" actId="26606"/>
          <ac:spMkLst>
            <pc:docMk/>
            <pc:sldMk cId="2442776717" sldId="276"/>
            <ac:spMk id="10" creationId="{2D2B266D-3625-4584-A5C3-7D3F672CFF30}"/>
          </ac:spMkLst>
        </pc:spChg>
        <pc:picChg chg="add del mod">
          <ac:chgData name="Sree Sarada Alapaty" userId="f67c4062-a392-4e5b-baff-a776edce6cab" providerId="ADAL" clId="{2CF4139F-033A-4358-A9BD-F6273A6618F7}" dt="2024-08-13T20:25:06.699" v="1170"/>
          <ac:picMkLst>
            <pc:docMk/>
            <pc:sldMk cId="2442776717" sldId="276"/>
            <ac:picMk id="5" creationId="{D824680A-46E3-6C1A-E6A9-847C45C9CA32}"/>
          </ac:picMkLst>
        </pc:picChg>
      </pc:sldChg>
      <pc:sldChg chg="new del">
        <pc:chgData name="Sree Sarada Alapaty" userId="f67c4062-a392-4e5b-baff-a776edce6cab" providerId="ADAL" clId="{2CF4139F-033A-4358-A9BD-F6273A6618F7}" dt="2024-08-13T20:16:50.637" v="1125" actId="47"/>
        <pc:sldMkLst>
          <pc:docMk/>
          <pc:sldMk cId="2725820835" sldId="276"/>
        </pc:sldMkLst>
      </pc:sldChg>
      <pc:sldChg chg="addSp delSp modSp new add del mod modTransition setBg addAnim delAnim modAnim">
        <pc:chgData name="Sree Sarada Alapaty" userId="f67c4062-a392-4e5b-baff-a776edce6cab" providerId="ADAL" clId="{2CF4139F-033A-4358-A9BD-F6273A6618F7}" dt="2024-08-14T21:53:56.039" v="1327"/>
        <pc:sldMkLst>
          <pc:docMk/>
          <pc:sldMk cId="4235573735" sldId="276"/>
        </pc:sldMkLst>
        <pc:spChg chg="mod">
          <ac:chgData name="Sree Sarada Alapaty" userId="f67c4062-a392-4e5b-baff-a776edce6cab" providerId="ADAL" clId="{2CF4139F-033A-4358-A9BD-F6273A6618F7}" dt="2024-08-13T20:25:59.286" v="1181" actId="26606"/>
          <ac:spMkLst>
            <pc:docMk/>
            <pc:sldMk cId="4235573735" sldId="276"/>
            <ac:spMk id="2" creationId="{EA549693-D4BD-094A-2044-EA2CC316ACF6}"/>
          </ac:spMkLst>
        </pc:spChg>
        <pc:spChg chg="add del">
          <ac:chgData name="Sree Sarada Alapaty" userId="f67c4062-a392-4e5b-baff-a776edce6cab" providerId="ADAL" clId="{2CF4139F-033A-4358-A9BD-F6273A6618F7}" dt="2024-08-13T20:25:59.286" v="1181" actId="26606"/>
          <ac:spMkLst>
            <pc:docMk/>
            <pc:sldMk cId="4235573735" sldId="276"/>
            <ac:spMk id="6" creationId="{DA381740-063A-41A4-836D-85D14980EEF0}"/>
          </ac:spMkLst>
        </pc:spChg>
        <pc:spChg chg="add del">
          <ac:chgData name="Sree Sarada Alapaty" userId="f67c4062-a392-4e5b-baff-a776edce6cab" providerId="ADAL" clId="{2CF4139F-033A-4358-A9BD-F6273A6618F7}" dt="2024-08-13T20:25:59.286" v="1181" actId="26606"/>
          <ac:spMkLst>
            <pc:docMk/>
            <pc:sldMk cId="4235573735" sldId="276"/>
            <ac:spMk id="7" creationId="{678CC48C-9275-4EFA-9B84-8E818500B9C1}"/>
          </ac:spMkLst>
        </pc:spChg>
        <pc:spChg chg="add del">
          <ac:chgData name="Sree Sarada Alapaty" userId="f67c4062-a392-4e5b-baff-a776edce6cab" providerId="ADAL" clId="{2CF4139F-033A-4358-A9BD-F6273A6618F7}" dt="2024-08-13T20:18:15.237" v="1144" actId="26606"/>
          <ac:spMkLst>
            <pc:docMk/>
            <pc:sldMk cId="4235573735" sldId="276"/>
            <ac:spMk id="8" creationId="{DA381740-063A-41A4-836D-85D14980EEF0}"/>
          </ac:spMkLst>
        </pc:spChg>
        <pc:spChg chg="add del">
          <ac:chgData name="Sree Sarada Alapaty" userId="f67c4062-a392-4e5b-baff-a776edce6cab" providerId="ADAL" clId="{2CF4139F-033A-4358-A9BD-F6273A6618F7}" dt="2024-08-13T20:18:15.237" v="1144" actId="26606"/>
          <ac:spMkLst>
            <pc:docMk/>
            <pc:sldMk cId="4235573735" sldId="276"/>
            <ac:spMk id="10" creationId="{007891EC-4501-44ED-A8C8-B11B6DB767AB}"/>
          </ac:spMkLst>
        </pc:spChg>
        <pc:spChg chg="add del">
          <ac:chgData name="Sree Sarada Alapaty" userId="f67c4062-a392-4e5b-baff-a776edce6cab" providerId="ADAL" clId="{2CF4139F-033A-4358-A9BD-F6273A6618F7}" dt="2024-08-13T20:25:59.286" v="1181" actId="26606"/>
          <ac:spMkLst>
            <pc:docMk/>
            <pc:sldMk cId="4235573735" sldId="276"/>
            <ac:spMk id="11" creationId="{0A324144-E9CF-4B12-A53E-FAC0D281D8B0}"/>
          </ac:spMkLst>
        </pc:spChg>
        <pc:picChg chg="add del mod">
          <ac:chgData name="Sree Sarada Alapaty" userId="f67c4062-a392-4e5b-baff-a776edce6cab" providerId="ADAL" clId="{2CF4139F-033A-4358-A9BD-F6273A6618F7}" dt="2024-08-13T20:18:15.237" v="1144" actId="26606"/>
          <ac:picMkLst>
            <pc:docMk/>
            <pc:sldMk cId="4235573735" sldId="276"/>
            <ac:picMk id="4" creationId="{A04498C2-9910-57D4-BA7E-5B33620A1B34}"/>
          </ac:picMkLst>
        </pc:picChg>
        <pc:picChg chg="add del mod">
          <ac:chgData name="Sree Sarada Alapaty" userId="f67c4062-a392-4e5b-baff-a776edce6cab" providerId="ADAL" clId="{2CF4139F-033A-4358-A9BD-F6273A6618F7}" dt="2024-08-13T20:25:13.155" v="1175" actId="478"/>
          <ac:picMkLst>
            <pc:docMk/>
            <pc:sldMk cId="4235573735" sldId="276"/>
            <ac:picMk id="5" creationId="{5BFD5420-7D25-454A-FDA7-950E7D1B2A4B}"/>
          </ac:picMkLst>
        </pc:picChg>
        <pc:picChg chg="add mod">
          <ac:chgData name="Sree Sarada Alapaty" userId="f67c4062-a392-4e5b-baff-a776edce6cab" providerId="ADAL" clId="{2CF4139F-033A-4358-A9BD-F6273A6618F7}" dt="2024-08-14T21:53:56.039" v="1327"/>
          <ac:picMkLst>
            <pc:docMk/>
            <pc:sldMk cId="4235573735" sldId="276"/>
            <ac:picMk id="5" creationId="{C0A6EB4D-9CDA-235F-9349-3D8EB9966346}"/>
          </ac:picMkLst>
        </pc:picChg>
        <pc:picChg chg="add del mod">
          <ac:chgData name="Sree Sarada Alapaty" userId="f67c4062-a392-4e5b-baff-a776edce6cab" providerId="ADAL" clId="{2CF4139F-033A-4358-A9BD-F6273A6618F7}" dt="2024-08-13T20:25:59.286" v="1181" actId="26606"/>
          <ac:picMkLst>
            <pc:docMk/>
            <pc:sldMk cId="4235573735" sldId="276"/>
            <ac:picMk id="9" creationId="{6E6FBAAB-BF55-D27A-0BB3-C0351E0643F3}"/>
          </ac:picMkLst>
        </pc:picChg>
        <pc:cxnChg chg="add del">
          <ac:chgData name="Sree Sarada Alapaty" userId="f67c4062-a392-4e5b-baff-a776edce6cab" providerId="ADAL" clId="{2CF4139F-033A-4358-A9BD-F6273A6618F7}" dt="2024-08-13T20:18:15.237" v="1144" actId="26606"/>
          <ac:cxnSpMkLst>
            <pc:docMk/>
            <pc:sldMk cId="4235573735" sldId="276"/>
            <ac:cxnSpMk id="12" creationId="{34E5597F-CE67-4085-9548-E6A8036DA3BB}"/>
          </ac:cxnSpMkLst>
        </pc:cxnChg>
      </pc:sldChg>
      <pc:sldChg chg="addSp delSp modSp new mod modTransition setBg modAnim">
        <pc:chgData name="Sree Sarada Alapaty" userId="f67c4062-a392-4e5b-baff-a776edce6cab" providerId="ADAL" clId="{2CF4139F-033A-4358-A9BD-F6273A6618F7}" dt="2024-08-14T21:28:59.850" v="1309"/>
        <pc:sldMkLst>
          <pc:docMk/>
          <pc:sldMk cId="352130003" sldId="277"/>
        </pc:sldMkLst>
        <pc:spChg chg="del mod">
          <ac:chgData name="Sree Sarada Alapaty" userId="f67c4062-a392-4e5b-baff-a776edce6cab" providerId="ADAL" clId="{2CF4139F-033A-4358-A9BD-F6273A6618F7}" dt="2024-08-14T00:48:50.137" v="1240" actId="21"/>
          <ac:spMkLst>
            <pc:docMk/>
            <pc:sldMk cId="352130003" sldId="277"/>
            <ac:spMk id="2" creationId="{C6A77A7C-90B2-10AA-1BDE-6651F57B2B0E}"/>
          </ac:spMkLst>
        </pc:spChg>
        <pc:spChg chg="del mod">
          <ac:chgData name="Sree Sarada Alapaty" userId="f67c4062-a392-4e5b-baff-a776edce6cab" providerId="ADAL" clId="{2CF4139F-033A-4358-A9BD-F6273A6618F7}" dt="2024-08-14T00:48:15.132" v="1233" actId="21"/>
          <ac:spMkLst>
            <pc:docMk/>
            <pc:sldMk cId="352130003" sldId="277"/>
            <ac:spMk id="3" creationId="{225FCD90-BDB0-3A21-19A8-979269FB90F3}"/>
          </ac:spMkLst>
        </pc:spChg>
        <pc:spChg chg="add del">
          <ac:chgData name="Sree Sarada Alapaty" userId="f67c4062-a392-4e5b-baff-a776edce6cab" providerId="ADAL" clId="{2CF4139F-033A-4358-A9BD-F6273A6618F7}" dt="2024-08-14T00:46:42.425" v="1215" actId="26606"/>
          <ac:spMkLst>
            <pc:docMk/>
            <pc:sldMk cId="352130003" sldId="277"/>
            <ac:spMk id="10" creationId="{69D47016-023F-44BD-981C-50E7A10A6609}"/>
          </ac:spMkLst>
        </pc:spChg>
        <pc:spChg chg="add del">
          <ac:chgData name="Sree Sarada Alapaty" userId="f67c4062-a392-4e5b-baff-a776edce6cab" providerId="ADAL" clId="{2CF4139F-033A-4358-A9BD-F6273A6618F7}" dt="2024-08-14T00:46:42.425" v="1215" actId="26606"/>
          <ac:spMkLst>
            <pc:docMk/>
            <pc:sldMk cId="352130003" sldId="277"/>
            <ac:spMk id="14" creationId="{535742DD-1B16-4E9D-B715-0D74B4574A68}"/>
          </ac:spMkLst>
        </pc:spChg>
        <pc:spChg chg="add del">
          <ac:chgData name="Sree Sarada Alapaty" userId="f67c4062-a392-4e5b-baff-a776edce6cab" providerId="ADAL" clId="{2CF4139F-033A-4358-A9BD-F6273A6618F7}" dt="2024-08-14T00:46:47.243" v="1217" actId="26606"/>
          <ac:spMkLst>
            <pc:docMk/>
            <pc:sldMk cId="352130003" sldId="277"/>
            <ac:spMk id="19" creationId="{69D47016-023F-44BD-981C-50E7A10A6609}"/>
          </ac:spMkLst>
        </pc:spChg>
        <pc:spChg chg="add del">
          <ac:chgData name="Sree Sarada Alapaty" userId="f67c4062-a392-4e5b-baff-a776edce6cab" providerId="ADAL" clId="{2CF4139F-033A-4358-A9BD-F6273A6618F7}" dt="2024-08-14T00:46:47.243" v="1217" actId="26606"/>
          <ac:spMkLst>
            <pc:docMk/>
            <pc:sldMk cId="352130003" sldId="277"/>
            <ac:spMk id="23" creationId="{535742DD-1B16-4E9D-B715-0D74B4574A68}"/>
          </ac:spMkLst>
        </pc:spChg>
        <pc:spChg chg="add del">
          <ac:chgData name="Sree Sarada Alapaty" userId="f67c4062-a392-4e5b-baff-a776edce6cab" providerId="ADAL" clId="{2CF4139F-033A-4358-A9BD-F6273A6618F7}" dt="2024-08-14T00:47:28.202" v="1226" actId="26606"/>
          <ac:spMkLst>
            <pc:docMk/>
            <pc:sldMk cId="352130003" sldId="277"/>
            <ac:spMk id="28" creationId="{69D47016-023F-44BD-981C-50E7A10A6609}"/>
          </ac:spMkLst>
        </pc:spChg>
        <pc:spChg chg="add del">
          <ac:chgData name="Sree Sarada Alapaty" userId="f67c4062-a392-4e5b-baff-a776edce6cab" providerId="ADAL" clId="{2CF4139F-033A-4358-A9BD-F6273A6618F7}" dt="2024-08-14T00:47:28.202" v="1226" actId="26606"/>
          <ac:spMkLst>
            <pc:docMk/>
            <pc:sldMk cId="352130003" sldId="277"/>
            <ac:spMk id="32" creationId="{535742DD-1B16-4E9D-B715-0D74B4574A68}"/>
          </ac:spMkLst>
        </pc:spChg>
        <pc:spChg chg="add del">
          <ac:chgData name="Sree Sarada Alapaty" userId="f67c4062-a392-4e5b-baff-a776edce6cab" providerId="ADAL" clId="{2CF4139F-033A-4358-A9BD-F6273A6618F7}" dt="2024-08-14T00:47:28.198" v="1225" actId="26606"/>
          <ac:spMkLst>
            <pc:docMk/>
            <pc:sldMk cId="352130003" sldId="277"/>
            <ac:spMk id="37" creationId="{69D47016-023F-44BD-981C-50E7A10A6609}"/>
          </ac:spMkLst>
        </pc:spChg>
        <pc:spChg chg="add del">
          <ac:chgData name="Sree Sarada Alapaty" userId="f67c4062-a392-4e5b-baff-a776edce6cab" providerId="ADAL" clId="{2CF4139F-033A-4358-A9BD-F6273A6618F7}" dt="2024-08-14T00:47:28.198" v="1225" actId="26606"/>
          <ac:spMkLst>
            <pc:docMk/>
            <pc:sldMk cId="352130003" sldId="277"/>
            <ac:spMk id="41" creationId="{535742DD-1B16-4E9D-B715-0D74B4574A68}"/>
          </ac:spMkLst>
        </pc:spChg>
        <pc:spChg chg="add del">
          <ac:chgData name="Sree Sarada Alapaty" userId="f67c4062-a392-4e5b-baff-a776edce6cab" providerId="ADAL" clId="{2CF4139F-033A-4358-A9BD-F6273A6618F7}" dt="2024-08-14T00:48:09.094" v="1232" actId="26606"/>
          <ac:spMkLst>
            <pc:docMk/>
            <pc:sldMk cId="352130003" sldId="277"/>
            <ac:spMk id="43" creationId="{F83B1BEA-1159-4AE5-AD9B-9440E5189009}"/>
          </ac:spMkLst>
        </pc:spChg>
        <pc:spChg chg="add del">
          <ac:chgData name="Sree Sarada Alapaty" userId="f67c4062-a392-4e5b-baff-a776edce6cab" providerId="ADAL" clId="{2CF4139F-033A-4358-A9BD-F6273A6618F7}" dt="2024-08-14T00:48:09.094" v="1232" actId="26606"/>
          <ac:spMkLst>
            <pc:docMk/>
            <pc:sldMk cId="352130003" sldId="277"/>
            <ac:spMk id="44" creationId="{535742DD-1B16-4E9D-B715-0D74B4574A68}"/>
          </ac:spMkLst>
        </pc:spChg>
        <pc:spChg chg="add del">
          <ac:chgData name="Sree Sarada Alapaty" userId="f67c4062-a392-4e5b-baff-a776edce6cab" providerId="ADAL" clId="{2CF4139F-033A-4358-A9BD-F6273A6618F7}" dt="2024-08-14T00:48:09.087" v="1231" actId="26606"/>
          <ac:spMkLst>
            <pc:docMk/>
            <pc:sldMk cId="352130003" sldId="277"/>
            <ac:spMk id="49" creationId="{711671EB-9B2E-4E39-94FF-2BA8B0B45E4D}"/>
          </ac:spMkLst>
        </pc:spChg>
        <pc:spChg chg="add del">
          <ac:chgData name="Sree Sarada Alapaty" userId="f67c4062-a392-4e5b-baff-a776edce6cab" providerId="ADAL" clId="{2CF4139F-033A-4358-A9BD-F6273A6618F7}" dt="2024-08-14T00:48:09.087" v="1231" actId="26606"/>
          <ac:spMkLst>
            <pc:docMk/>
            <pc:sldMk cId="352130003" sldId="277"/>
            <ac:spMk id="51" creationId="{22FC64A3-62BF-47FB-A545-7A43E365356C}"/>
          </ac:spMkLst>
        </pc:spChg>
        <pc:spChg chg="add del">
          <ac:chgData name="Sree Sarada Alapaty" userId="f67c4062-a392-4e5b-baff-a776edce6cab" providerId="ADAL" clId="{2CF4139F-033A-4358-A9BD-F6273A6618F7}" dt="2024-08-14T00:48:09.087" v="1231" actId="26606"/>
          <ac:spMkLst>
            <pc:docMk/>
            <pc:sldMk cId="352130003" sldId="277"/>
            <ac:spMk id="53" creationId="{535742DD-1B16-4E9D-B715-0D74B4574A68}"/>
          </ac:spMkLst>
        </pc:spChg>
        <pc:spChg chg="add">
          <ac:chgData name="Sree Sarada Alapaty" userId="f67c4062-a392-4e5b-baff-a776edce6cab" providerId="ADAL" clId="{2CF4139F-033A-4358-A9BD-F6273A6618F7}" dt="2024-08-14T00:48:09.094" v="1232" actId="26606"/>
          <ac:spMkLst>
            <pc:docMk/>
            <pc:sldMk cId="352130003" sldId="277"/>
            <ac:spMk id="55" creationId="{F83B1BEA-1159-4AE5-AD9B-9440E5189009}"/>
          </ac:spMkLst>
        </pc:spChg>
        <pc:spChg chg="add">
          <ac:chgData name="Sree Sarada Alapaty" userId="f67c4062-a392-4e5b-baff-a776edce6cab" providerId="ADAL" clId="{2CF4139F-033A-4358-A9BD-F6273A6618F7}" dt="2024-08-14T00:48:09.094" v="1232" actId="26606"/>
          <ac:spMkLst>
            <pc:docMk/>
            <pc:sldMk cId="352130003" sldId="277"/>
            <ac:spMk id="56" creationId="{535742DD-1B16-4E9D-B715-0D74B4574A68}"/>
          </ac:spMkLst>
        </pc:spChg>
        <pc:picChg chg="add mod ord modCrop">
          <ac:chgData name="Sree Sarada Alapaty" userId="f67c4062-a392-4e5b-baff-a776edce6cab" providerId="ADAL" clId="{2CF4139F-033A-4358-A9BD-F6273A6618F7}" dt="2024-08-14T00:49:08.434" v="1242" actId="1076"/>
          <ac:picMkLst>
            <pc:docMk/>
            <pc:sldMk cId="352130003" sldId="277"/>
            <ac:picMk id="4" creationId="{649CFF0A-1072-0ACC-A440-231F69471040}"/>
          </ac:picMkLst>
        </pc:picChg>
        <pc:picChg chg="add mod ord modCrop">
          <ac:chgData name="Sree Sarada Alapaty" userId="f67c4062-a392-4e5b-baff-a776edce6cab" providerId="ADAL" clId="{2CF4139F-033A-4358-A9BD-F6273A6618F7}" dt="2024-08-14T00:49:10.849" v="1243" actId="1076"/>
          <ac:picMkLst>
            <pc:docMk/>
            <pc:sldMk cId="352130003" sldId="277"/>
            <ac:picMk id="5" creationId="{03030512-434B-548E-7F31-D817950E06E3}"/>
          </ac:picMkLst>
        </pc:picChg>
        <pc:picChg chg="add del mod">
          <ac:chgData name="Sree Sarada Alapaty" userId="f67c4062-a392-4e5b-baff-a776edce6cab" providerId="ADAL" clId="{2CF4139F-033A-4358-A9BD-F6273A6618F7}" dt="2024-08-14T21:27:40.554" v="1305"/>
          <ac:picMkLst>
            <pc:docMk/>
            <pc:sldMk cId="352130003" sldId="277"/>
            <ac:picMk id="7" creationId="{104088E1-EA43-1A79-CE0B-367552CF2D7F}"/>
          </ac:picMkLst>
        </pc:picChg>
        <pc:picChg chg="add del mod">
          <ac:chgData name="Sree Sarada Alapaty" userId="f67c4062-a392-4e5b-baff-a776edce6cab" providerId="ADAL" clId="{2CF4139F-033A-4358-A9BD-F6273A6618F7}" dt="2024-08-14T21:28:26.726" v="1308"/>
          <ac:picMkLst>
            <pc:docMk/>
            <pc:sldMk cId="352130003" sldId="277"/>
            <ac:picMk id="10" creationId="{415EBBFA-B57E-1053-FD59-7B6C0012B751}"/>
          </ac:picMkLst>
        </pc:picChg>
        <pc:picChg chg="add del mod ord">
          <ac:chgData name="Sree Sarada Alapaty" userId="f67c4062-a392-4e5b-baff-a776edce6cab" providerId="ADAL" clId="{2CF4139F-033A-4358-A9BD-F6273A6618F7}" dt="2024-08-14T21:28:59.850" v="1309"/>
          <ac:picMkLst>
            <pc:docMk/>
            <pc:sldMk cId="352130003" sldId="277"/>
            <ac:picMk id="13" creationId="{4858062D-466C-F1E5-FBCF-CBDB660B686F}"/>
          </ac:picMkLst>
        </pc:picChg>
        <pc:picChg chg="add mod">
          <ac:chgData name="Sree Sarada Alapaty" userId="f67c4062-a392-4e5b-baff-a776edce6cab" providerId="ADAL" clId="{2CF4139F-033A-4358-A9BD-F6273A6618F7}" dt="2024-08-14T21:28:59.850" v="1309"/>
          <ac:picMkLst>
            <pc:docMk/>
            <pc:sldMk cId="352130003" sldId="277"/>
            <ac:picMk id="14" creationId="{996F59FA-5776-8A99-27C6-155B226673A3}"/>
          </ac:picMkLst>
        </pc:picChg>
        <pc:inkChg chg="add del">
          <ac:chgData name="Sree Sarada Alapaty" userId="f67c4062-a392-4e5b-baff-a776edce6cab" providerId="ADAL" clId="{2CF4139F-033A-4358-A9BD-F6273A6618F7}" dt="2024-08-14T00:46:42.425" v="1215" actId="26606"/>
          <ac:inkMkLst>
            <pc:docMk/>
            <pc:sldMk cId="352130003" sldId="277"/>
            <ac:inkMk id="12" creationId="{070477C5-0410-4E4F-97A1-F84C2465C187}"/>
          </ac:inkMkLst>
        </pc:inkChg>
        <pc:inkChg chg="add del">
          <ac:chgData name="Sree Sarada Alapaty" userId="f67c4062-a392-4e5b-baff-a776edce6cab" providerId="ADAL" clId="{2CF4139F-033A-4358-A9BD-F6273A6618F7}" dt="2024-08-14T00:46:47.243" v="1217" actId="26606"/>
          <ac:inkMkLst>
            <pc:docMk/>
            <pc:sldMk cId="352130003" sldId="277"/>
            <ac:inkMk id="21" creationId="{070477C5-0410-4E4F-97A1-F84C2465C187}"/>
          </ac:inkMkLst>
        </pc:inkChg>
        <pc:inkChg chg="add del">
          <ac:chgData name="Sree Sarada Alapaty" userId="f67c4062-a392-4e5b-baff-a776edce6cab" providerId="ADAL" clId="{2CF4139F-033A-4358-A9BD-F6273A6618F7}" dt="2024-08-14T00:47:28.202" v="1226" actId="26606"/>
          <ac:inkMkLst>
            <pc:docMk/>
            <pc:sldMk cId="352130003" sldId="277"/>
            <ac:inkMk id="30" creationId="{070477C5-0410-4E4F-97A1-F84C2465C187}"/>
          </ac:inkMkLst>
        </pc:inkChg>
        <pc:inkChg chg="add del">
          <ac:chgData name="Sree Sarada Alapaty" userId="f67c4062-a392-4e5b-baff-a776edce6cab" providerId="ADAL" clId="{2CF4139F-033A-4358-A9BD-F6273A6618F7}" dt="2024-08-14T00:47:28.198" v="1225" actId="26606"/>
          <ac:inkMkLst>
            <pc:docMk/>
            <pc:sldMk cId="352130003" sldId="277"/>
            <ac:inkMk id="39" creationId="{070477C5-0410-4E4F-97A1-F84C2465C187}"/>
          </ac:inkMkLst>
        </pc:inkChg>
      </pc:sldChg>
      <pc:sldChg chg="addSp delSp modSp new mod setBg">
        <pc:chgData name="Sree Sarada Alapaty" userId="f67c4062-a392-4e5b-baff-a776edce6cab" providerId="ADAL" clId="{2CF4139F-033A-4358-A9BD-F6273A6618F7}" dt="2024-08-15T21:19:00.008" v="1384" actId="14100"/>
        <pc:sldMkLst>
          <pc:docMk/>
          <pc:sldMk cId="1552658706" sldId="278"/>
        </pc:sldMkLst>
        <pc:spChg chg="del">
          <ac:chgData name="Sree Sarada Alapaty" userId="f67c4062-a392-4e5b-baff-a776edce6cab" providerId="ADAL" clId="{2CF4139F-033A-4358-A9BD-F6273A6618F7}" dt="2024-08-15T21:17:03.653" v="1329" actId="21"/>
          <ac:spMkLst>
            <pc:docMk/>
            <pc:sldMk cId="1552658706" sldId="278"/>
            <ac:spMk id="2" creationId="{85BB5A8D-D4A7-A59B-2901-14BB625D8682}"/>
          </ac:spMkLst>
        </pc:spChg>
        <pc:spChg chg="del mod">
          <ac:chgData name="Sree Sarada Alapaty" userId="f67c4062-a392-4e5b-baff-a776edce6cab" providerId="ADAL" clId="{2CF4139F-033A-4358-A9BD-F6273A6618F7}" dt="2024-08-15T21:17:07.800" v="1331"/>
          <ac:spMkLst>
            <pc:docMk/>
            <pc:sldMk cId="1552658706" sldId="278"/>
            <ac:spMk id="3" creationId="{A7550BC8-20E8-55C9-F946-63DE3CC0AC41}"/>
          </ac:spMkLst>
        </pc:spChg>
        <pc:spChg chg="add del mod">
          <ac:chgData name="Sree Sarada Alapaty" userId="f67c4062-a392-4e5b-baff-a776edce6cab" providerId="ADAL" clId="{2CF4139F-033A-4358-A9BD-F6273A6618F7}" dt="2024-08-15T21:17:10.411" v="1332"/>
          <ac:spMkLst>
            <pc:docMk/>
            <pc:sldMk cId="1552658706" sldId="278"/>
            <ac:spMk id="4" creationId="{85BB5A8D-D4A7-A59B-2901-14BB625D8682}"/>
          </ac:spMkLst>
        </pc:spChg>
        <pc:spChg chg="add del mod">
          <ac:chgData name="Sree Sarada Alapaty" userId="f67c4062-a392-4e5b-baff-a776edce6cab" providerId="ADAL" clId="{2CF4139F-033A-4358-A9BD-F6273A6618F7}" dt="2024-08-15T21:17:19.148" v="1333"/>
          <ac:spMkLst>
            <pc:docMk/>
            <pc:sldMk cId="1552658706" sldId="278"/>
            <ac:spMk id="5" creationId="{4E16B2D5-11D3-6D6E-F762-B203296DC995}"/>
          </ac:spMkLst>
        </pc:spChg>
        <pc:spChg chg="add mod">
          <ac:chgData name="Sree Sarada Alapaty" userId="f67c4062-a392-4e5b-baff-a776edce6cab" providerId="ADAL" clId="{2CF4139F-033A-4358-A9BD-F6273A6618F7}" dt="2024-08-15T21:19:00.008" v="1384" actId="14100"/>
          <ac:spMkLst>
            <pc:docMk/>
            <pc:sldMk cId="1552658706" sldId="278"/>
            <ac:spMk id="10" creationId="{E0B7CA2F-EECC-9D7C-17F0-06DC4627CB64}"/>
          </ac:spMkLst>
        </pc:spChg>
        <pc:spChg chg="add del">
          <ac:chgData name="Sree Sarada Alapaty" userId="f67c4062-a392-4e5b-baff-a776edce6cab" providerId="ADAL" clId="{2CF4139F-033A-4358-A9BD-F6273A6618F7}" dt="2024-08-15T21:17:51.573" v="1335" actId="26606"/>
          <ac:spMkLst>
            <pc:docMk/>
            <pc:sldMk cId="1552658706" sldId="278"/>
            <ac:spMk id="11" creationId="{DA381740-063A-41A4-836D-85D14980EEF0}"/>
          </ac:spMkLst>
        </pc:spChg>
        <pc:spChg chg="add del">
          <ac:chgData name="Sree Sarada Alapaty" userId="f67c4062-a392-4e5b-baff-a776edce6cab" providerId="ADAL" clId="{2CF4139F-033A-4358-A9BD-F6273A6618F7}" dt="2024-08-15T21:17:51.573" v="1335" actId="26606"/>
          <ac:spMkLst>
            <pc:docMk/>
            <pc:sldMk cId="1552658706" sldId="278"/>
            <ac:spMk id="13" creationId="{665DBBEF-238B-476B-96AB-8AAC3224ECEA}"/>
          </ac:spMkLst>
        </pc:spChg>
        <pc:spChg chg="add del">
          <ac:chgData name="Sree Sarada Alapaty" userId="f67c4062-a392-4e5b-baff-a776edce6cab" providerId="ADAL" clId="{2CF4139F-033A-4358-A9BD-F6273A6618F7}" dt="2024-08-15T21:17:51.573" v="1335" actId="26606"/>
          <ac:spMkLst>
            <pc:docMk/>
            <pc:sldMk cId="1552658706" sldId="278"/>
            <ac:spMk id="15" creationId="{3FCFB1DE-0B7E-48CC-BA90-B2AB0889F9D6}"/>
          </ac:spMkLst>
        </pc:spChg>
        <pc:spChg chg="add">
          <ac:chgData name="Sree Sarada Alapaty" userId="f67c4062-a392-4e5b-baff-a776edce6cab" providerId="ADAL" clId="{2CF4139F-033A-4358-A9BD-F6273A6618F7}" dt="2024-08-15T21:17:51.575" v="1336" actId="26606"/>
          <ac:spMkLst>
            <pc:docMk/>
            <pc:sldMk cId="1552658706" sldId="278"/>
            <ac:spMk id="18" creationId="{2B97F24A-32CE-4C1C-A50D-3016B394DCFB}"/>
          </ac:spMkLst>
        </pc:spChg>
        <pc:spChg chg="add">
          <ac:chgData name="Sree Sarada Alapaty" userId="f67c4062-a392-4e5b-baff-a776edce6cab" providerId="ADAL" clId="{2CF4139F-033A-4358-A9BD-F6273A6618F7}" dt="2024-08-15T21:17:51.575" v="1336" actId="26606"/>
          <ac:spMkLst>
            <pc:docMk/>
            <pc:sldMk cId="1552658706" sldId="278"/>
            <ac:spMk id="19" creationId="{3CE8AF5E-D374-4CF1-90CC-35CF73B81C3E}"/>
          </ac:spMkLst>
        </pc:spChg>
        <pc:picChg chg="add mod">
          <ac:chgData name="Sree Sarada Alapaty" userId="f67c4062-a392-4e5b-baff-a776edce6cab" providerId="ADAL" clId="{2CF4139F-033A-4358-A9BD-F6273A6618F7}" dt="2024-08-15T21:17:51.575" v="1336" actId="26606"/>
          <ac:picMkLst>
            <pc:docMk/>
            <pc:sldMk cId="1552658706" sldId="278"/>
            <ac:picMk id="6" creationId="{5ECB0A73-D187-D1F3-8D76-9AF3CED390A3}"/>
          </ac:picMkLst>
        </pc:picChg>
        <pc:inkChg chg="add">
          <ac:chgData name="Sree Sarada Alapaty" userId="f67c4062-a392-4e5b-baff-a776edce6cab" providerId="ADAL" clId="{2CF4139F-033A-4358-A9BD-F6273A6618F7}" dt="2024-08-15T21:17:51.575" v="1336" actId="26606"/>
          <ac:inkMkLst>
            <pc:docMk/>
            <pc:sldMk cId="1552658706" sldId="278"/>
            <ac:inkMk id="17" creationId="{070477C5-0410-4E4F-97A1-F84C2465C187}"/>
          </ac:inkMkLst>
        </pc:inkChg>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5T21:17:20.657"/>
    </inkml:context>
    <inkml:brush xml:id="br0">
      <inkml:brushProperty name="width" value="0.1" units="cm"/>
      <inkml:brushProperty name="height" value="0.1" units="cm"/>
      <inkml:brushProperty name="color" value="#FFFFFF"/>
    </inkml:brush>
  </inkml:definitions>
  <inkml:trace contextRef="#ctx0" brushRef="#br0">1 0 128,'0'6'0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3T18:33:07.251"/>
    </inkml:context>
    <inkml:brush xml:id="br0">
      <inkml:brushProperty name="width" value="0.1" units="cm"/>
      <inkml:brushProperty name="height" value="0.1" units="cm"/>
      <inkml:brushProperty name="color" value="#FFFFFF"/>
    </inkml:brush>
  </inkml:definitions>
  <inkml:trace contextRef="#ctx0" brushRef="#br0">1 0 128,'0'6'0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3T19:02:53.569"/>
    </inkml:context>
    <inkml:brush xml:id="br0">
      <inkml:brushProperty name="width" value="0.1" units="cm"/>
      <inkml:brushProperty name="height" value="0.1" units="cm"/>
      <inkml:brushProperty name="color" value="#FFFFFF"/>
    </inkml:brush>
  </inkml:definitions>
  <inkml:trace contextRef="#ctx0" brushRef="#br0">1 0 128,'0'6'0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3T19:44:27.861"/>
    </inkml:context>
    <inkml:brush xml:id="br0">
      <inkml:brushProperty name="width" value="0.1" units="cm"/>
      <inkml:brushProperty name="height" value="0.1" units="cm"/>
      <inkml:brushProperty name="color" value="#FFFFFF"/>
    </inkml:brush>
  </inkml:definitions>
  <inkml:trace contextRef="#ctx0" brushRef="#br0">1 0 128,'0'6'0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3T19:55:08.755"/>
    </inkml:context>
    <inkml:brush xml:id="br0">
      <inkml:brushProperty name="width" value="0.1" units="cm"/>
      <inkml:brushProperty name="height" value="0.1" units="cm"/>
      <inkml:brushProperty name="color" value="#FFFFFF"/>
    </inkml:brush>
  </inkml:definitions>
  <inkml:trace contextRef="#ctx0" brushRef="#br0">1 0 128,'0'6'0</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descr="Tag=AccentColor&#10;Flavor=Light&#10;Target=FillAndLine">
            <a:extLst>
              <a:ext uri="{FF2B5EF4-FFF2-40B4-BE49-F238E27FC236}">
                <a16:creationId xmlns:a16="http://schemas.microsoft.com/office/drawing/2014/main" id="{DA381740-063A-41A4-836D-85D14980EEF0}"/>
              </a:ext>
            </a:extLst>
          </p:cNvPr>
          <p:cNvSpPr/>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24EF9DF8-704A-44AE-8850-307DDACC9387}"/>
              </a:ext>
            </a:extLst>
          </p:cNvPr>
          <p:cNvSpPr>
            <a:spLocks noGrp="1"/>
          </p:cNvSpPr>
          <p:nvPr>
            <p:ph type="ctrTitle"/>
          </p:nvPr>
        </p:nvSpPr>
        <p:spPr>
          <a:xfrm>
            <a:off x="841248" y="448056"/>
            <a:ext cx="10515600" cy="4069080"/>
          </a:xfrm>
        </p:spPr>
        <p:txBody>
          <a:bodyPr anchor="b">
            <a:noAutofit/>
          </a:bodyPr>
          <a:lstStyle>
            <a:lvl1pPr algn="l">
              <a:defRPr sz="96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CC72E09-06F3-48B9-9B95-DE15EC98017B}"/>
              </a:ext>
            </a:extLst>
          </p:cNvPr>
          <p:cNvSpPr>
            <a:spLocks noGrp="1"/>
          </p:cNvSpPr>
          <p:nvPr>
            <p:ph type="subTitle" idx="1"/>
          </p:nvPr>
        </p:nvSpPr>
        <p:spPr>
          <a:xfrm>
            <a:off x="841248" y="4983480"/>
            <a:ext cx="10515600" cy="1124712"/>
          </a:xfrm>
        </p:spPr>
        <p:txBody>
          <a:bodyPr>
            <a:norm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E11CD474-E5E1-4D01-97F6-0C9FC09332C0}"/>
              </a:ext>
            </a:extLst>
          </p:cNvPr>
          <p:cNvSpPr>
            <a:spLocks noGrp="1"/>
          </p:cNvSpPr>
          <p:nvPr>
            <p:ph type="dt" sz="half" idx="10"/>
          </p:nvPr>
        </p:nvSpPr>
        <p:spPr/>
        <p:txBody>
          <a:bodyPr/>
          <a:lstStyle/>
          <a:p>
            <a:fld id="{72345051-2045-45DA-935E-2E3CA1A69ADC}" type="datetimeFigureOut">
              <a:rPr lang="en-US" smtClean="0"/>
              <a:t>8/14/2024</a:t>
            </a:fld>
            <a:endParaRPr lang="en-US" dirty="0"/>
          </a:p>
        </p:txBody>
      </p:sp>
      <p:sp>
        <p:nvSpPr>
          <p:cNvPr id="5" name="Footer Placeholder 4">
            <a:extLst>
              <a:ext uri="{FF2B5EF4-FFF2-40B4-BE49-F238E27FC236}">
                <a16:creationId xmlns:a16="http://schemas.microsoft.com/office/drawing/2014/main" id="{C636BBC7-EB9B-4B36-88E9-DBF65D270E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8786C7-DD8D-492F-9A9A-A7B3EBE27FE9}"/>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32339108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7CF8D-FF51-4FD8-B968-A2C85073478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661A953-02EA-491B-A215-AF8420D74D3A}"/>
              </a:ext>
            </a:extLst>
          </p:cNvPr>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4084D1E-BC98-44E4-8D2C-89CCDC293331}"/>
              </a:ext>
            </a:extLst>
          </p:cNvPr>
          <p:cNvSpPr>
            <a:spLocks noGrp="1"/>
          </p:cNvSpPr>
          <p:nvPr>
            <p:ph type="dt" sz="half" idx="10"/>
          </p:nvPr>
        </p:nvSpPr>
        <p:spPr/>
        <p:txBody>
          <a:bodyPr/>
          <a:lstStyle/>
          <a:p>
            <a:fld id="{72345051-2045-45DA-935E-2E3CA1A69ADC}" type="datetimeFigureOut">
              <a:rPr lang="en-US" smtClean="0"/>
              <a:t>8/14/2024</a:t>
            </a:fld>
            <a:endParaRPr lang="en-US"/>
          </a:p>
        </p:txBody>
      </p:sp>
      <p:sp>
        <p:nvSpPr>
          <p:cNvPr id="5" name="Footer Placeholder 4">
            <a:extLst>
              <a:ext uri="{FF2B5EF4-FFF2-40B4-BE49-F238E27FC236}">
                <a16:creationId xmlns:a16="http://schemas.microsoft.com/office/drawing/2014/main" id="{513019EB-9C2B-4833-B72A-14769415972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F6E764-5688-45F5-94ED-A7357D2F5689}"/>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3323782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20E3CB6-3025-40BF-A04B-A7B0CB4C01F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EDD5CB3-8B24-48C7-89D3-8DCAD36A453D}"/>
              </a:ext>
            </a:extLst>
          </p:cNvPr>
          <p:cNvSpPr>
            <a:spLocks noGrp="1"/>
          </p:cNvSpPr>
          <p:nvPr>
            <p:ph type="body" orient="vert" idx="1"/>
          </p:nvPr>
        </p:nvSpPr>
        <p:spPr>
          <a:xfrm>
            <a:off x="838200" y="365125"/>
            <a:ext cx="7734300" cy="5811838"/>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150BC931-E2BF-4C1D-91AA-89F82F8268B2}"/>
              </a:ext>
            </a:extLst>
          </p:cNvPr>
          <p:cNvSpPr>
            <a:spLocks noGrp="1"/>
          </p:cNvSpPr>
          <p:nvPr>
            <p:ph type="dt" sz="half" idx="10"/>
          </p:nvPr>
        </p:nvSpPr>
        <p:spPr/>
        <p:txBody>
          <a:bodyPr/>
          <a:lstStyle/>
          <a:p>
            <a:fld id="{72345051-2045-45DA-935E-2E3CA1A69ADC}" type="datetimeFigureOut">
              <a:rPr lang="en-US" smtClean="0"/>
              <a:t>8/14/2024</a:t>
            </a:fld>
            <a:endParaRPr lang="en-US"/>
          </a:p>
        </p:txBody>
      </p:sp>
      <p:sp>
        <p:nvSpPr>
          <p:cNvPr id="5" name="Footer Placeholder 4">
            <a:extLst>
              <a:ext uri="{FF2B5EF4-FFF2-40B4-BE49-F238E27FC236}">
                <a16:creationId xmlns:a16="http://schemas.microsoft.com/office/drawing/2014/main" id="{7548A135-AEE9-4483-957E-3D143318DD0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8DEFD4-A052-46B3-B2AE-F3091D8A2F7B}"/>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1844583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5D02BC-5A24-47F7-A4DF-B93FBC0C51B0}"/>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8E9219E-EE74-4093-94D6-F663E059C504}"/>
              </a:ext>
            </a:extLst>
          </p:cNvPr>
          <p:cNvSpPr>
            <a:spLocks noGrp="1"/>
          </p:cNvSpPr>
          <p:nvPr>
            <p:ph idx="1"/>
          </p:nvPr>
        </p:nvSpPr>
        <p:spPr>
          <a:xfrm>
            <a:off x="838200" y="1929384"/>
            <a:ext cx="10515600" cy="4251960"/>
          </a:xfrm>
        </p:spPr>
        <p:txBody>
          <a:bodyPr>
            <a:normAutofit/>
          </a:bodyPr>
          <a:lstStyle>
            <a:lvl1pPr>
              <a:defRPr sz="2800"/>
            </a:lvl1pPr>
            <a:lvl2pPr>
              <a:defRPr sz="2400"/>
            </a:lvl2pPr>
            <a:lvl3pPr>
              <a:defRPr sz="20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2A61642-BFBA-48AE-A29C-C2AA7386AE95}"/>
              </a:ext>
            </a:extLst>
          </p:cNvPr>
          <p:cNvSpPr>
            <a:spLocks noGrp="1"/>
          </p:cNvSpPr>
          <p:nvPr>
            <p:ph type="dt" sz="half" idx="10"/>
          </p:nvPr>
        </p:nvSpPr>
        <p:spPr/>
        <p:txBody>
          <a:bodyPr/>
          <a:lstStyle/>
          <a:p>
            <a:fld id="{72345051-2045-45DA-935E-2E3CA1A69ADC}" type="datetimeFigureOut">
              <a:rPr lang="en-US" smtClean="0"/>
              <a:t>8/14/2024</a:t>
            </a:fld>
            <a:endParaRPr lang="en-US"/>
          </a:p>
        </p:txBody>
      </p:sp>
      <p:sp>
        <p:nvSpPr>
          <p:cNvPr id="5" name="Footer Placeholder 4">
            <a:extLst>
              <a:ext uri="{FF2B5EF4-FFF2-40B4-BE49-F238E27FC236}">
                <a16:creationId xmlns:a16="http://schemas.microsoft.com/office/drawing/2014/main" id="{2AD2029B-6646-4DBF-A302-76A513FC64D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E6D4DFD-766F-4E45-A00C-2B5E8CE9A908}"/>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8" name="Rectangle 7" descr="Tag=AccentColor&#10;Flavor=Light&#10;Target=FillAndLine">
            <a:extLst>
              <a:ext uri="{FF2B5EF4-FFF2-40B4-BE49-F238E27FC236}">
                <a16:creationId xmlns:a16="http://schemas.microsoft.com/office/drawing/2014/main" id="{EBDD1931-9E86-4402-9A68-33A2D9EFB198}"/>
              </a:ext>
            </a:extLst>
          </p:cNvPr>
          <p:cNvSpPr/>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8030684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218C0-6540-400C-BB51-353D5FD5CB00}"/>
              </a:ext>
            </a:extLst>
          </p:cNvPr>
          <p:cNvSpPr>
            <a:spLocks noGrp="1"/>
          </p:cNvSpPr>
          <p:nvPr>
            <p:ph type="title"/>
          </p:nvPr>
        </p:nvSpPr>
        <p:spPr>
          <a:xfrm>
            <a:off x="841248" y="448056"/>
            <a:ext cx="10515600" cy="4069080"/>
          </a:xfrm>
        </p:spPr>
        <p:txBody>
          <a:bodyPr anchor="b">
            <a:normAutofit/>
          </a:bodyPr>
          <a:lstStyle>
            <a:lvl1pPr>
              <a:defRPr sz="8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A81CD69-43B3-4FF7-AA41-30C36C957E65}"/>
              </a:ext>
            </a:extLst>
          </p:cNvPr>
          <p:cNvSpPr>
            <a:spLocks noGrp="1"/>
          </p:cNvSpPr>
          <p:nvPr>
            <p:ph type="body" idx="1"/>
          </p:nvPr>
        </p:nvSpPr>
        <p:spPr>
          <a:xfrm>
            <a:off x="841248" y="4983480"/>
            <a:ext cx="10515600" cy="1124712"/>
          </a:xfrm>
        </p:spPr>
        <p:txBody>
          <a:bodyPr>
            <a:normAutofit/>
          </a:bodyPr>
          <a:lstStyle>
            <a:lvl1pPr marL="0" indent="0">
              <a:buNone/>
              <a:defRPr sz="28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2BF300D-5CBE-47E9-A193-E23C8314D0EA}"/>
              </a:ext>
            </a:extLst>
          </p:cNvPr>
          <p:cNvSpPr>
            <a:spLocks noGrp="1"/>
          </p:cNvSpPr>
          <p:nvPr>
            <p:ph type="dt" sz="half" idx="10"/>
          </p:nvPr>
        </p:nvSpPr>
        <p:spPr/>
        <p:txBody>
          <a:bodyPr/>
          <a:lstStyle/>
          <a:p>
            <a:fld id="{72345051-2045-45DA-935E-2E3CA1A69ADC}" type="datetimeFigureOut">
              <a:rPr lang="en-US" smtClean="0"/>
              <a:t>8/14/2024</a:t>
            </a:fld>
            <a:endParaRPr lang="en-US"/>
          </a:p>
        </p:txBody>
      </p:sp>
      <p:sp>
        <p:nvSpPr>
          <p:cNvPr id="5" name="Footer Placeholder 4">
            <a:extLst>
              <a:ext uri="{FF2B5EF4-FFF2-40B4-BE49-F238E27FC236}">
                <a16:creationId xmlns:a16="http://schemas.microsoft.com/office/drawing/2014/main" id="{56E7DF3F-C51A-4DB1-9FCE-E3E0D8E925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269CF4-FAAB-44EF-A2A5-8352B4AA384F}"/>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7" name="Rectangle 6" descr="Tag=AccentColor&#10;Flavor=Light&#10;Target=FillAndLine">
            <a:extLst>
              <a:ext uri="{FF2B5EF4-FFF2-40B4-BE49-F238E27FC236}">
                <a16:creationId xmlns:a16="http://schemas.microsoft.com/office/drawing/2014/main" id="{417A8947-4521-4FE1-8E44-27363435CE1B}"/>
              </a:ext>
            </a:extLst>
          </p:cNvPr>
          <p:cNvSpPr/>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8734887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DE264-531D-49C1-A8AF-2B4C1D218FAB}"/>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4B9A1B8-2F1B-46AA-858A-CFFF5AF7CEB0}"/>
              </a:ext>
            </a:extLst>
          </p:cNvPr>
          <p:cNvSpPr>
            <a:spLocks noGrp="1"/>
          </p:cNvSpPr>
          <p:nvPr>
            <p:ph sz="half" idx="1"/>
          </p:nvPr>
        </p:nvSpPr>
        <p:spPr>
          <a:xfrm>
            <a:off x="838200" y="1929384"/>
            <a:ext cx="5181600" cy="42519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6E6B9631-18C0-43BD-8AF3-9137D6D4C234}"/>
              </a:ext>
            </a:extLst>
          </p:cNvPr>
          <p:cNvSpPr>
            <a:spLocks noGrp="1"/>
          </p:cNvSpPr>
          <p:nvPr>
            <p:ph sz="half" idx="2"/>
          </p:nvPr>
        </p:nvSpPr>
        <p:spPr>
          <a:xfrm>
            <a:off x="6172200" y="1929384"/>
            <a:ext cx="5181600" cy="42519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E9032FCA-14C6-4497-9C27-3F58062442CE}"/>
              </a:ext>
            </a:extLst>
          </p:cNvPr>
          <p:cNvSpPr>
            <a:spLocks noGrp="1"/>
          </p:cNvSpPr>
          <p:nvPr>
            <p:ph type="dt" sz="half" idx="10"/>
          </p:nvPr>
        </p:nvSpPr>
        <p:spPr/>
        <p:txBody>
          <a:bodyPr/>
          <a:lstStyle/>
          <a:p>
            <a:fld id="{72345051-2045-45DA-935E-2E3CA1A69ADC}" type="datetimeFigureOut">
              <a:rPr lang="en-US" smtClean="0"/>
              <a:t>8/14/2024</a:t>
            </a:fld>
            <a:endParaRPr lang="en-US"/>
          </a:p>
        </p:txBody>
      </p:sp>
      <p:sp>
        <p:nvSpPr>
          <p:cNvPr id="6" name="Footer Placeholder 5">
            <a:extLst>
              <a:ext uri="{FF2B5EF4-FFF2-40B4-BE49-F238E27FC236}">
                <a16:creationId xmlns:a16="http://schemas.microsoft.com/office/drawing/2014/main" id="{961E5057-693B-4E10-958E-0ABE79FEC70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70CECB1-0A35-4C10-9D3D-FE4404283011}"/>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9" name="Rectangle 8" descr="Tag=AccentColor&#10;Flavor=Light&#10;Target=FillAndLine">
            <a:extLst>
              <a:ext uri="{FF2B5EF4-FFF2-40B4-BE49-F238E27FC236}">
                <a16:creationId xmlns:a16="http://schemas.microsoft.com/office/drawing/2014/main" id="{2FAAC677-2D37-4F63-9C4B-711A2988EE02}"/>
              </a:ext>
            </a:extLst>
          </p:cNvPr>
          <p:cNvSpPr/>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550404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8AE282-8875-4F49-AB21-E1C2BCAEA1F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1712EA2-EF8C-4F18-BECF-AD121F72816A}"/>
              </a:ext>
            </a:extLst>
          </p:cNvPr>
          <p:cNvSpPr>
            <a:spLocks noGrp="1"/>
          </p:cNvSpPr>
          <p:nvPr>
            <p:ph type="body" idx="1"/>
          </p:nvPr>
        </p:nvSpPr>
        <p:spPr>
          <a:xfrm>
            <a:off x="839788" y="1938528"/>
            <a:ext cx="5157787" cy="823912"/>
          </a:xfrm>
        </p:spPr>
        <p:txBody>
          <a:bodyPr anchor="b">
            <a:normAutofit/>
          </a:bodyPr>
          <a:lstStyle>
            <a:lvl1pPr marL="0" indent="0">
              <a:buNone/>
              <a:defRPr sz="3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D7B59D4-E93F-40C1-A1A2-F1867830C678}"/>
              </a:ext>
            </a:extLst>
          </p:cNvPr>
          <p:cNvSpPr>
            <a:spLocks noGrp="1"/>
          </p:cNvSpPr>
          <p:nvPr>
            <p:ph sz="half" idx="2"/>
          </p:nvPr>
        </p:nvSpPr>
        <p:spPr>
          <a:xfrm>
            <a:off x="839788" y="2926080"/>
            <a:ext cx="5157787" cy="326440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6E810616-1C77-42AE-8449-D0B64E2B8475}"/>
              </a:ext>
            </a:extLst>
          </p:cNvPr>
          <p:cNvSpPr>
            <a:spLocks noGrp="1"/>
          </p:cNvSpPr>
          <p:nvPr>
            <p:ph type="body" sz="quarter" idx="3"/>
          </p:nvPr>
        </p:nvSpPr>
        <p:spPr>
          <a:xfrm>
            <a:off x="6172200" y="1938528"/>
            <a:ext cx="5183188" cy="823912"/>
          </a:xfrm>
        </p:spPr>
        <p:txBody>
          <a:bodyPr anchor="b">
            <a:normAutofit/>
          </a:bodyPr>
          <a:lstStyle>
            <a:lvl1pPr marL="0" indent="0">
              <a:buNone/>
              <a:defRPr sz="3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A74E172-AFE8-48E4-BBB0-CA6D4EC1127C}"/>
              </a:ext>
            </a:extLst>
          </p:cNvPr>
          <p:cNvSpPr>
            <a:spLocks noGrp="1"/>
          </p:cNvSpPr>
          <p:nvPr>
            <p:ph sz="quarter" idx="4"/>
          </p:nvPr>
        </p:nvSpPr>
        <p:spPr>
          <a:xfrm>
            <a:off x="6172200" y="2926080"/>
            <a:ext cx="5183188" cy="326440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4C9407CC-270D-4C98-B95C-7AE67D2E1913}"/>
              </a:ext>
            </a:extLst>
          </p:cNvPr>
          <p:cNvSpPr>
            <a:spLocks noGrp="1"/>
          </p:cNvSpPr>
          <p:nvPr>
            <p:ph type="dt" sz="half" idx="10"/>
          </p:nvPr>
        </p:nvSpPr>
        <p:spPr/>
        <p:txBody>
          <a:bodyPr/>
          <a:lstStyle/>
          <a:p>
            <a:fld id="{72345051-2045-45DA-935E-2E3CA1A69ADC}" type="datetimeFigureOut">
              <a:rPr lang="en-US" smtClean="0"/>
              <a:t>8/14/2024</a:t>
            </a:fld>
            <a:endParaRPr lang="en-US"/>
          </a:p>
        </p:txBody>
      </p:sp>
      <p:sp>
        <p:nvSpPr>
          <p:cNvPr id="8" name="Footer Placeholder 7">
            <a:extLst>
              <a:ext uri="{FF2B5EF4-FFF2-40B4-BE49-F238E27FC236}">
                <a16:creationId xmlns:a16="http://schemas.microsoft.com/office/drawing/2014/main" id="{454070D5-9B7B-47FC-9F75-F6AD9607452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28EAC17-33BE-4265-8C06-644C2D34FD3C}"/>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11" name="Rectangle 10" descr="Tag=AccentColor&#10;Flavor=Light&#10;Target=FillAndLine">
            <a:extLst>
              <a:ext uri="{FF2B5EF4-FFF2-40B4-BE49-F238E27FC236}">
                <a16:creationId xmlns:a16="http://schemas.microsoft.com/office/drawing/2014/main" id="{F634C457-AEBF-47D7-9200-BAD05D138B12}"/>
              </a:ext>
            </a:extLst>
          </p:cNvPr>
          <p:cNvSpPr/>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4620440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E9AC0-40CD-4451-BF00-5E2FC7B7451B}"/>
              </a:ext>
            </a:extLst>
          </p:cNvPr>
          <p:cNvSpPr>
            <a:spLocks noGrp="1"/>
          </p:cNvSpPr>
          <p:nvPr>
            <p:ph type="title"/>
          </p:nvPr>
        </p:nvSpPr>
        <p:spPr>
          <a:xfrm>
            <a:off x="2203704" y="1728216"/>
            <a:ext cx="7781544" cy="3392424"/>
          </a:xfrm>
        </p:spPr>
        <p:txBody>
          <a:bodyPr>
            <a:normAutofit/>
          </a:bodyPr>
          <a:lstStyle>
            <a:lvl1pPr algn="ctr">
              <a:defRPr sz="7800"/>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C6FD9A32-9C83-452B-BC69-CC6E95D3C93C}"/>
              </a:ext>
            </a:extLst>
          </p:cNvPr>
          <p:cNvSpPr>
            <a:spLocks noGrp="1"/>
          </p:cNvSpPr>
          <p:nvPr>
            <p:ph type="dt" sz="half" idx="10"/>
          </p:nvPr>
        </p:nvSpPr>
        <p:spPr/>
        <p:txBody>
          <a:bodyPr/>
          <a:lstStyle/>
          <a:p>
            <a:fld id="{72345051-2045-45DA-935E-2E3CA1A69ADC}" type="datetimeFigureOut">
              <a:rPr lang="en-US" smtClean="0"/>
              <a:t>8/14/2024</a:t>
            </a:fld>
            <a:endParaRPr lang="en-US"/>
          </a:p>
        </p:txBody>
      </p:sp>
      <p:sp>
        <p:nvSpPr>
          <p:cNvPr id="4" name="Footer Placeholder 3">
            <a:extLst>
              <a:ext uri="{FF2B5EF4-FFF2-40B4-BE49-F238E27FC236}">
                <a16:creationId xmlns:a16="http://schemas.microsoft.com/office/drawing/2014/main" id="{6B87B83E-E23E-42DE-876D-F55908A97DC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61C03A8-D428-4010-B413-13B1E9922628}"/>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6" name="Rectangle 6" descr="Tag=AccentColor&#10;Flavor=Light&#10;Target=FillAndLine">
            <a:extLst>
              <a:ext uri="{FF2B5EF4-FFF2-40B4-BE49-F238E27FC236}">
                <a16:creationId xmlns:a16="http://schemas.microsoft.com/office/drawing/2014/main" id="{17F03060-85EC-4182-8C18-C6EE0D373E4B}"/>
              </a:ext>
            </a:extLst>
          </p:cNvPr>
          <p:cNvSpPr/>
          <p:nvPr/>
        </p:nvSpPr>
        <p:spPr>
          <a:xfrm>
            <a:off x="3974206" y="5126892"/>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4151196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72816A0-77C4-4A3F-87BD-A7321E3C84D2}"/>
              </a:ext>
            </a:extLst>
          </p:cNvPr>
          <p:cNvSpPr>
            <a:spLocks noGrp="1"/>
          </p:cNvSpPr>
          <p:nvPr>
            <p:ph type="dt" sz="half" idx="10"/>
          </p:nvPr>
        </p:nvSpPr>
        <p:spPr/>
        <p:txBody>
          <a:bodyPr/>
          <a:lstStyle/>
          <a:p>
            <a:fld id="{72345051-2045-45DA-935E-2E3CA1A69ADC}" type="datetimeFigureOut">
              <a:rPr lang="en-US" smtClean="0"/>
              <a:t>8/14/2024</a:t>
            </a:fld>
            <a:endParaRPr lang="en-US"/>
          </a:p>
        </p:txBody>
      </p:sp>
      <p:sp>
        <p:nvSpPr>
          <p:cNvPr id="3" name="Footer Placeholder 2">
            <a:extLst>
              <a:ext uri="{FF2B5EF4-FFF2-40B4-BE49-F238E27FC236}">
                <a16:creationId xmlns:a16="http://schemas.microsoft.com/office/drawing/2014/main" id="{A5FC3464-F026-4C77-9441-55ECA5054D5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87D9257-BADE-4D0B-AF0B-D09FE95FA078}"/>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37469498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1C48E-F751-45A2-9010-208B81EDBE69}"/>
              </a:ext>
            </a:extLst>
          </p:cNvPr>
          <p:cNvSpPr>
            <a:spLocks noGrp="1"/>
          </p:cNvSpPr>
          <p:nvPr>
            <p:ph type="title"/>
          </p:nvPr>
        </p:nvSpPr>
        <p:spPr>
          <a:xfrm>
            <a:off x="839788" y="457200"/>
            <a:ext cx="3932237" cy="3429000"/>
          </a:xfrm>
        </p:spPr>
        <p:txBody>
          <a:bodyPr anchor="b">
            <a:normAutofit/>
          </a:bodyPr>
          <a:lstStyle>
            <a:lvl1pPr>
              <a:defRPr sz="6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9D501F6-8430-4758-8636-74D68E990EC3}"/>
              </a:ext>
            </a:extLst>
          </p:cNvPr>
          <p:cNvSpPr>
            <a:spLocks noGrp="1"/>
          </p:cNvSpPr>
          <p:nvPr>
            <p:ph idx="1"/>
          </p:nvPr>
        </p:nvSpPr>
        <p:spPr>
          <a:xfrm>
            <a:off x="5303520" y="548640"/>
            <a:ext cx="6053328" cy="5431536"/>
          </a:xfrm>
        </p:spPr>
        <p:txBody>
          <a:bodyPr anchor="ct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2E79DC39-A29C-494C-98B6-999746C5F38A}"/>
              </a:ext>
            </a:extLst>
          </p:cNvPr>
          <p:cNvSpPr>
            <a:spLocks noGrp="1"/>
          </p:cNvSpPr>
          <p:nvPr>
            <p:ph type="body" sz="half" idx="2"/>
          </p:nvPr>
        </p:nvSpPr>
        <p:spPr>
          <a:xfrm>
            <a:off x="839788" y="3977640"/>
            <a:ext cx="3932237" cy="2002536"/>
          </a:xfrm>
        </p:spPr>
        <p:txBody>
          <a:bodyPr>
            <a:normAutofit/>
          </a:bodyPr>
          <a:lstStyle>
            <a:lvl1pPr marL="0" indent="0">
              <a:buNone/>
              <a:defRPr sz="3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2584C988-A6DB-469A-B8AA-31866F36E83D}"/>
              </a:ext>
            </a:extLst>
          </p:cNvPr>
          <p:cNvSpPr>
            <a:spLocks noGrp="1"/>
          </p:cNvSpPr>
          <p:nvPr>
            <p:ph type="dt" sz="half" idx="10"/>
          </p:nvPr>
        </p:nvSpPr>
        <p:spPr/>
        <p:txBody>
          <a:bodyPr/>
          <a:lstStyle/>
          <a:p>
            <a:fld id="{72345051-2045-45DA-935E-2E3CA1A69ADC}" type="datetimeFigureOut">
              <a:rPr lang="en-US" smtClean="0"/>
              <a:t>8/14/2024</a:t>
            </a:fld>
            <a:endParaRPr lang="en-US"/>
          </a:p>
        </p:txBody>
      </p:sp>
      <p:sp>
        <p:nvSpPr>
          <p:cNvPr id="6" name="Footer Placeholder 5">
            <a:extLst>
              <a:ext uri="{FF2B5EF4-FFF2-40B4-BE49-F238E27FC236}">
                <a16:creationId xmlns:a16="http://schemas.microsoft.com/office/drawing/2014/main" id="{02BC39C3-81EB-4828-9AD3-2F1FAC521E6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59376C-9810-49A5-BC9A-4E6A02175273}"/>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8" name="Rectangle 6" descr="Tag=AccentColor&#10;Flavor=Light&#10;Target=FillAndLine">
            <a:extLst>
              <a:ext uri="{FF2B5EF4-FFF2-40B4-BE49-F238E27FC236}">
                <a16:creationId xmlns:a16="http://schemas.microsoft.com/office/drawing/2014/main" id="{B9F96F3A-E64D-4401-B02C-BCD5CAA97CFF}"/>
              </a:ext>
            </a:extLst>
          </p:cNvPr>
          <p:cNvSpPr/>
          <p:nvPr/>
        </p:nvSpPr>
        <p:spPr>
          <a:xfrm rot="5400000">
            <a:off x="2797492" y="3254143"/>
            <a:ext cx="4480560" cy="27432"/>
          </a:xfrm>
          <a:custGeom>
            <a:avLst/>
            <a:gdLst>
              <a:gd name="connsiteX0" fmla="*/ 0 w 4480560"/>
              <a:gd name="connsiteY0" fmla="*/ 0 h 27432"/>
              <a:gd name="connsiteX1" fmla="*/ 595274 w 4480560"/>
              <a:gd name="connsiteY1" fmla="*/ 0 h 27432"/>
              <a:gd name="connsiteX2" fmla="*/ 1100938 w 4480560"/>
              <a:gd name="connsiteY2" fmla="*/ 0 h 27432"/>
              <a:gd name="connsiteX3" fmla="*/ 1651406 w 4480560"/>
              <a:gd name="connsiteY3" fmla="*/ 0 h 27432"/>
              <a:gd name="connsiteX4" fmla="*/ 2336292 w 4480560"/>
              <a:gd name="connsiteY4" fmla="*/ 0 h 27432"/>
              <a:gd name="connsiteX5" fmla="*/ 2931566 w 4480560"/>
              <a:gd name="connsiteY5" fmla="*/ 0 h 27432"/>
              <a:gd name="connsiteX6" fmla="*/ 3482035 w 4480560"/>
              <a:gd name="connsiteY6" fmla="*/ 0 h 27432"/>
              <a:gd name="connsiteX7" fmla="*/ 4480560 w 4480560"/>
              <a:gd name="connsiteY7" fmla="*/ 0 h 27432"/>
              <a:gd name="connsiteX8" fmla="*/ 4480560 w 4480560"/>
              <a:gd name="connsiteY8" fmla="*/ 27432 h 27432"/>
              <a:gd name="connsiteX9" fmla="*/ 3840480 w 4480560"/>
              <a:gd name="connsiteY9" fmla="*/ 27432 h 27432"/>
              <a:gd name="connsiteX10" fmla="*/ 3290011 w 4480560"/>
              <a:gd name="connsiteY10" fmla="*/ 27432 h 27432"/>
              <a:gd name="connsiteX11" fmla="*/ 2560320 w 4480560"/>
              <a:gd name="connsiteY11" fmla="*/ 27432 h 27432"/>
              <a:gd name="connsiteX12" fmla="*/ 1965046 w 4480560"/>
              <a:gd name="connsiteY12" fmla="*/ 27432 h 27432"/>
              <a:gd name="connsiteX13" fmla="*/ 1459382 w 4480560"/>
              <a:gd name="connsiteY13" fmla="*/ 27432 h 27432"/>
              <a:gd name="connsiteX14" fmla="*/ 774497 w 4480560"/>
              <a:gd name="connsiteY14" fmla="*/ 27432 h 27432"/>
              <a:gd name="connsiteX15" fmla="*/ 0 w 4480560"/>
              <a:gd name="connsiteY15" fmla="*/ 27432 h 27432"/>
              <a:gd name="connsiteX16" fmla="*/ 0 w 4480560"/>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27432"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79587" y="8304"/>
                  <a:pt x="4480082" y="21512"/>
                  <a:pt x="4480560" y="27432"/>
                </a:cubicBezTo>
                <a:cubicBezTo>
                  <a:pt x="4314132" y="24068"/>
                  <a:pt x="4028383" y="45776"/>
                  <a:pt x="3840480" y="27432"/>
                </a:cubicBezTo>
                <a:cubicBezTo>
                  <a:pt x="3652577" y="9088"/>
                  <a:pt x="3547615" y="11992"/>
                  <a:pt x="3290011" y="27432"/>
                </a:cubicBezTo>
                <a:cubicBezTo>
                  <a:pt x="3032407" y="42872"/>
                  <a:pt x="2830268" y="17863"/>
                  <a:pt x="2560320" y="27432"/>
                </a:cubicBezTo>
                <a:cubicBezTo>
                  <a:pt x="2290372" y="37001"/>
                  <a:pt x="2147422" y="15872"/>
                  <a:pt x="1965046" y="27432"/>
                </a:cubicBezTo>
                <a:cubicBezTo>
                  <a:pt x="1782670" y="38992"/>
                  <a:pt x="1689791" y="49824"/>
                  <a:pt x="1459382" y="27432"/>
                </a:cubicBezTo>
                <a:cubicBezTo>
                  <a:pt x="1228973" y="5040"/>
                  <a:pt x="915486" y="45645"/>
                  <a:pt x="774497" y="27432"/>
                </a:cubicBezTo>
                <a:cubicBezTo>
                  <a:pt x="633508" y="9219"/>
                  <a:pt x="361442" y="-1963"/>
                  <a:pt x="0" y="27432"/>
                </a:cubicBezTo>
                <a:cubicBezTo>
                  <a:pt x="-1048" y="14992"/>
                  <a:pt x="-1120" y="7447"/>
                  <a:pt x="0" y="0"/>
                </a:cubicBezTo>
                <a:close/>
              </a:path>
              <a:path w="4480560" h="27432"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81045" y="9333"/>
                  <a:pt x="4481838" y="19699"/>
                  <a:pt x="4480560" y="27432"/>
                </a:cubicBezTo>
                <a:cubicBezTo>
                  <a:pt x="4279652" y="2294"/>
                  <a:pt x="4200762" y="50710"/>
                  <a:pt x="3930091" y="27432"/>
                </a:cubicBezTo>
                <a:cubicBezTo>
                  <a:pt x="3659420" y="4154"/>
                  <a:pt x="3456052" y="31438"/>
                  <a:pt x="3290011" y="27432"/>
                </a:cubicBezTo>
                <a:cubicBezTo>
                  <a:pt x="3123970" y="23426"/>
                  <a:pt x="2882392" y="41962"/>
                  <a:pt x="2649931" y="27432"/>
                </a:cubicBezTo>
                <a:cubicBezTo>
                  <a:pt x="2417470" y="12902"/>
                  <a:pt x="2238426" y="16481"/>
                  <a:pt x="2054657" y="27432"/>
                </a:cubicBezTo>
                <a:cubicBezTo>
                  <a:pt x="1870888" y="38383"/>
                  <a:pt x="1566368" y="54184"/>
                  <a:pt x="1324966" y="27432"/>
                </a:cubicBezTo>
                <a:cubicBezTo>
                  <a:pt x="1083564" y="680"/>
                  <a:pt x="787410" y="20090"/>
                  <a:pt x="595274" y="27432"/>
                </a:cubicBezTo>
                <a:cubicBezTo>
                  <a:pt x="403138" y="34774"/>
                  <a:pt x="169622" y="19643"/>
                  <a:pt x="0" y="27432"/>
                </a:cubicBezTo>
                <a:cubicBezTo>
                  <a:pt x="211" y="18145"/>
                  <a:pt x="120" y="6480"/>
                  <a:pt x="0" y="0"/>
                </a:cubicBezTo>
                <a:close/>
              </a:path>
            </a:pathLst>
          </a:custGeom>
          <a:solidFill>
            <a:schemeClr val="tx1"/>
          </a:solidFill>
          <a:ln w="4445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571369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37704-80BD-41B0-8395-41618EC3AFBC}"/>
              </a:ext>
            </a:extLst>
          </p:cNvPr>
          <p:cNvSpPr>
            <a:spLocks noGrp="1"/>
          </p:cNvSpPr>
          <p:nvPr>
            <p:ph type="title"/>
          </p:nvPr>
        </p:nvSpPr>
        <p:spPr>
          <a:xfrm>
            <a:off x="839788" y="457200"/>
            <a:ext cx="3931920" cy="3429000"/>
          </a:xfrm>
        </p:spPr>
        <p:txBody>
          <a:bodyPr anchor="b">
            <a:normAutofit/>
          </a:bodyPr>
          <a:lstStyle>
            <a:lvl1pPr>
              <a:defRPr sz="60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14DA4032-EC66-4974-BD30-898B60E4B562}"/>
              </a:ext>
            </a:extLst>
          </p:cNvPr>
          <p:cNvSpPr>
            <a:spLocks noGrp="1"/>
          </p:cNvSpPr>
          <p:nvPr>
            <p:ph type="pic" idx="1"/>
          </p:nvPr>
        </p:nvSpPr>
        <p:spPr>
          <a:xfrm>
            <a:off x="5303520" y="548640"/>
            <a:ext cx="6053328" cy="543153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921802D0-5574-4631-BA49-92362F8E40DC}"/>
              </a:ext>
            </a:extLst>
          </p:cNvPr>
          <p:cNvSpPr>
            <a:spLocks noGrp="1"/>
          </p:cNvSpPr>
          <p:nvPr>
            <p:ph type="body" sz="half" idx="2"/>
          </p:nvPr>
        </p:nvSpPr>
        <p:spPr>
          <a:xfrm>
            <a:off x="839788" y="3977640"/>
            <a:ext cx="3931920" cy="2002536"/>
          </a:xfrm>
        </p:spPr>
        <p:txBody>
          <a:bodyPr>
            <a:normAutofit/>
          </a:bodyPr>
          <a:lstStyle>
            <a:lvl1pPr marL="0" indent="0">
              <a:buNone/>
              <a:defRPr sz="3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F62C2F5B-DDDD-4E64-94A9-99E46F4B06A0}"/>
              </a:ext>
            </a:extLst>
          </p:cNvPr>
          <p:cNvSpPr>
            <a:spLocks noGrp="1"/>
          </p:cNvSpPr>
          <p:nvPr>
            <p:ph type="dt" sz="half" idx="10"/>
          </p:nvPr>
        </p:nvSpPr>
        <p:spPr/>
        <p:txBody>
          <a:bodyPr/>
          <a:lstStyle/>
          <a:p>
            <a:fld id="{72345051-2045-45DA-935E-2E3CA1A69ADC}" type="datetimeFigureOut">
              <a:rPr lang="en-US" smtClean="0"/>
              <a:t>8/14/2024</a:t>
            </a:fld>
            <a:endParaRPr lang="en-US"/>
          </a:p>
        </p:txBody>
      </p:sp>
      <p:sp>
        <p:nvSpPr>
          <p:cNvPr id="6" name="Footer Placeholder 5">
            <a:extLst>
              <a:ext uri="{FF2B5EF4-FFF2-40B4-BE49-F238E27FC236}">
                <a16:creationId xmlns:a16="http://schemas.microsoft.com/office/drawing/2014/main" id="{D4FA8D36-8865-48E7-8249-ED729A5F70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30F98C3-0B62-4361-8408-A01F70807CDB}"/>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8" name="Rectangle 6" descr="Tag=AccentColor&#10;Flavor=Light&#10;Target=FillAndLine">
            <a:extLst>
              <a:ext uri="{FF2B5EF4-FFF2-40B4-BE49-F238E27FC236}">
                <a16:creationId xmlns:a16="http://schemas.microsoft.com/office/drawing/2014/main" id="{FE511AB6-FEAF-4549-BA88-0764BD10B63D}"/>
              </a:ext>
            </a:extLst>
          </p:cNvPr>
          <p:cNvSpPr/>
          <p:nvPr/>
        </p:nvSpPr>
        <p:spPr>
          <a:xfrm rot="5400000">
            <a:off x="2798064" y="3254143"/>
            <a:ext cx="4480560" cy="27432"/>
          </a:xfrm>
          <a:custGeom>
            <a:avLst/>
            <a:gdLst>
              <a:gd name="connsiteX0" fmla="*/ 0 w 4480560"/>
              <a:gd name="connsiteY0" fmla="*/ 0 h 27432"/>
              <a:gd name="connsiteX1" fmla="*/ 595274 w 4480560"/>
              <a:gd name="connsiteY1" fmla="*/ 0 h 27432"/>
              <a:gd name="connsiteX2" fmla="*/ 1100938 w 4480560"/>
              <a:gd name="connsiteY2" fmla="*/ 0 h 27432"/>
              <a:gd name="connsiteX3" fmla="*/ 1651406 w 4480560"/>
              <a:gd name="connsiteY3" fmla="*/ 0 h 27432"/>
              <a:gd name="connsiteX4" fmla="*/ 2336292 w 4480560"/>
              <a:gd name="connsiteY4" fmla="*/ 0 h 27432"/>
              <a:gd name="connsiteX5" fmla="*/ 2931566 w 4480560"/>
              <a:gd name="connsiteY5" fmla="*/ 0 h 27432"/>
              <a:gd name="connsiteX6" fmla="*/ 3482035 w 4480560"/>
              <a:gd name="connsiteY6" fmla="*/ 0 h 27432"/>
              <a:gd name="connsiteX7" fmla="*/ 4480560 w 4480560"/>
              <a:gd name="connsiteY7" fmla="*/ 0 h 27432"/>
              <a:gd name="connsiteX8" fmla="*/ 4480560 w 4480560"/>
              <a:gd name="connsiteY8" fmla="*/ 27432 h 27432"/>
              <a:gd name="connsiteX9" fmla="*/ 3840480 w 4480560"/>
              <a:gd name="connsiteY9" fmla="*/ 27432 h 27432"/>
              <a:gd name="connsiteX10" fmla="*/ 3290011 w 4480560"/>
              <a:gd name="connsiteY10" fmla="*/ 27432 h 27432"/>
              <a:gd name="connsiteX11" fmla="*/ 2560320 w 4480560"/>
              <a:gd name="connsiteY11" fmla="*/ 27432 h 27432"/>
              <a:gd name="connsiteX12" fmla="*/ 1965046 w 4480560"/>
              <a:gd name="connsiteY12" fmla="*/ 27432 h 27432"/>
              <a:gd name="connsiteX13" fmla="*/ 1459382 w 4480560"/>
              <a:gd name="connsiteY13" fmla="*/ 27432 h 27432"/>
              <a:gd name="connsiteX14" fmla="*/ 774497 w 4480560"/>
              <a:gd name="connsiteY14" fmla="*/ 27432 h 27432"/>
              <a:gd name="connsiteX15" fmla="*/ 0 w 4480560"/>
              <a:gd name="connsiteY15" fmla="*/ 27432 h 27432"/>
              <a:gd name="connsiteX16" fmla="*/ 0 w 4480560"/>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27432"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79587" y="8304"/>
                  <a:pt x="4480082" y="21512"/>
                  <a:pt x="4480560" y="27432"/>
                </a:cubicBezTo>
                <a:cubicBezTo>
                  <a:pt x="4314132" y="24068"/>
                  <a:pt x="4028383" y="45776"/>
                  <a:pt x="3840480" y="27432"/>
                </a:cubicBezTo>
                <a:cubicBezTo>
                  <a:pt x="3652577" y="9088"/>
                  <a:pt x="3547615" y="11992"/>
                  <a:pt x="3290011" y="27432"/>
                </a:cubicBezTo>
                <a:cubicBezTo>
                  <a:pt x="3032407" y="42872"/>
                  <a:pt x="2830268" y="17863"/>
                  <a:pt x="2560320" y="27432"/>
                </a:cubicBezTo>
                <a:cubicBezTo>
                  <a:pt x="2290372" y="37001"/>
                  <a:pt x="2147422" y="15872"/>
                  <a:pt x="1965046" y="27432"/>
                </a:cubicBezTo>
                <a:cubicBezTo>
                  <a:pt x="1782670" y="38992"/>
                  <a:pt x="1689791" y="49824"/>
                  <a:pt x="1459382" y="27432"/>
                </a:cubicBezTo>
                <a:cubicBezTo>
                  <a:pt x="1228973" y="5040"/>
                  <a:pt x="915486" y="45645"/>
                  <a:pt x="774497" y="27432"/>
                </a:cubicBezTo>
                <a:cubicBezTo>
                  <a:pt x="633508" y="9219"/>
                  <a:pt x="361442" y="-1963"/>
                  <a:pt x="0" y="27432"/>
                </a:cubicBezTo>
                <a:cubicBezTo>
                  <a:pt x="-1048" y="14992"/>
                  <a:pt x="-1120" y="7447"/>
                  <a:pt x="0" y="0"/>
                </a:cubicBezTo>
                <a:close/>
              </a:path>
              <a:path w="4480560" h="27432"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81045" y="9333"/>
                  <a:pt x="4481838" y="19699"/>
                  <a:pt x="4480560" y="27432"/>
                </a:cubicBezTo>
                <a:cubicBezTo>
                  <a:pt x="4279652" y="2294"/>
                  <a:pt x="4200762" y="50710"/>
                  <a:pt x="3930091" y="27432"/>
                </a:cubicBezTo>
                <a:cubicBezTo>
                  <a:pt x="3659420" y="4154"/>
                  <a:pt x="3456052" y="31438"/>
                  <a:pt x="3290011" y="27432"/>
                </a:cubicBezTo>
                <a:cubicBezTo>
                  <a:pt x="3123970" y="23426"/>
                  <a:pt x="2882392" y="41962"/>
                  <a:pt x="2649931" y="27432"/>
                </a:cubicBezTo>
                <a:cubicBezTo>
                  <a:pt x="2417470" y="12902"/>
                  <a:pt x="2238426" y="16481"/>
                  <a:pt x="2054657" y="27432"/>
                </a:cubicBezTo>
                <a:cubicBezTo>
                  <a:pt x="1870888" y="38383"/>
                  <a:pt x="1566368" y="54184"/>
                  <a:pt x="1324966" y="27432"/>
                </a:cubicBezTo>
                <a:cubicBezTo>
                  <a:pt x="1083564" y="680"/>
                  <a:pt x="787410" y="20090"/>
                  <a:pt x="595274" y="27432"/>
                </a:cubicBezTo>
                <a:cubicBezTo>
                  <a:pt x="403138" y="34774"/>
                  <a:pt x="169622" y="19643"/>
                  <a:pt x="0" y="27432"/>
                </a:cubicBezTo>
                <a:cubicBezTo>
                  <a:pt x="211" y="18145"/>
                  <a:pt x="120" y="6480"/>
                  <a:pt x="0" y="0"/>
                </a:cubicBezTo>
                <a:close/>
              </a:path>
            </a:pathLst>
          </a:custGeom>
          <a:solidFill>
            <a:schemeClr val="tx1"/>
          </a:solidFill>
          <a:ln w="4445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782139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F72D13B-FFCB-4650-AD3C-CB503735257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D0CA9470-DF15-46A1-BF0E-8A5367A4B0F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263047CB-E94D-482F-BACA-681E96C0EC2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600">
                <a:solidFill>
                  <a:schemeClr val="tx1">
                    <a:tint val="75000"/>
                  </a:schemeClr>
                </a:solidFill>
              </a:defRPr>
            </a:lvl1pPr>
          </a:lstStyle>
          <a:p>
            <a:fld id="{72345051-2045-45DA-935E-2E3CA1A69ADC}" type="datetimeFigureOut">
              <a:rPr lang="en-US" smtClean="0"/>
              <a:t>8/14/2024</a:t>
            </a:fld>
            <a:endParaRPr lang="en-US" dirty="0"/>
          </a:p>
        </p:txBody>
      </p:sp>
      <p:sp>
        <p:nvSpPr>
          <p:cNvPr id="5" name="Footer Placeholder 4">
            <a:extLst>
              <a:ext uri="{FF2B5EF4-FFF2-40B4-BE49-F238E27FC236}">
                <a16:creationId xmlns:a16="http://schemas.microsoft.com/office/drawing/2014/main" id="{2CFDA4B5-E797-42FC-8B7A-2294DF24A3D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678ED201-6D0E-422C-B4EC-566A3DC2980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600">
                <a:solidFill>
                  <a:schemeClr val="tx1">
                    <a:tint val="75000"/>
                  </a:schemeClr>
                </a:solidFill>
              </a:defRPr>
            </a:lvl1pPr>
          </a:lstStyle>
          <a:p>
            <a:fld id="{A7CD31F4-64FA-4BA0-9498-67783267A8C8}" type="slidenum">
              <a:rPr lang="en-US" smtClean="0"/>
              <a:t>‹#›</a:t>
            </a:fld>
            <a:endParaRPr lang="en-US" dirty="0"/>
          </a:p>
        </p:txBody>
      </p:sp>
    </p:spTree>
    <p:extLst>
      <p:ext uri="{BB962C8B-B14F-4D97-AF65-F5344CB8AC3E}">
        <p14:creationId xmlns:p14="http://schemas.microsoft.com/office/powerpoint/2010/main" val="2373527332"/>
      </p:ext>
    </p:extLst>
  </p:cSld>
  <p:clrMap bg1="lt1" tx1="dk1" bg2="lt2" tx2="dk2" accent1="accent1" accent2="accent2" accent3="accent3" accent4="accent4" accent5="accent5" accent6="accent6" hlink="hlink" folHlink="folHlink"/>
  <p:sldLayoutIdLst>
    <p:sldLayoutId id="2147483718" r:id="rId1"/>
    <p:sldLayoutId id="2147483719" r:id="rId2"/>
    <p:sldLayoutId id="2147483720" r:id="rId3"/>
    <p:sldLayoutId id="2147483721" r:id="rId4"/>
    <p:sldLayoutId id="2147483722" r:id="rId5"/>
    <p:sldLayoutId id="2147483716" r:id="rId6"/>
    <p:sldLayoutId id="2147483712" r:id="rId7"/>
    <p:sldLayoutId id="2147483713" r:id="rId8"/>
    <p:sldLayoutId id="2147483714" r:id="rId9"/>
    <p:sldLayoutId id="2147483715" r:id="rId10"/>
    <p:sldLayoutId id="2147483717" r:id="rId11"/>
  </p:sldLayoutIdLst>
  <p:txStyles>
    <p:titleStyle>
      <a:lvl1pPr algn="l" defTabSz="914400" rtl="0" eaLnBrk="1" latinLnBrk="0" hangingPunct="1">
        <a:lnSpc>
          <a:spcPct val="100000"/>
        </a:lnSpc>
        <a:spcBef>
          <a:spcPct val="0"/>
        </a:spcBef>
        <a:buNone/>
        <a:defRPr sz="4800"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32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2.png"/><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13.png"/><Relationship Id="rId5" Type="http://schemas.openxmlformats.org/officeDocument/2006/relationships/image" Target="../media/image100.png"/><Relationship Id="rId4" Type="http://schemas.openxmlformats.org/officeDocument/2006/relationships/customXml" Target="../ink/ink2.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2.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2.pn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16.png"/><Relationship Id="rId5" Type="http://schemas.openxmlformats.org/officeDocument/2006/relationships/image" Target="../media/image100.png"/><Relationship Id="rId4" Type="http://schemas.openxmlformats.org/officeDocument/2006/relationships/customXml" Target="../ink/ink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2.png"/><Relationship Id="rId5" Type="http://schemas.openxmlformats.org/officeDocument/2006/relationships/image" Target="../media/image18.png"/><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m4a"/><Relationship Id="rId1" Type="http://schemas.microsoft.com/office/2007/relationships/media" Target="../media/media15.m4a"/><Relationship Id="rId5" Type="http://schemas.openxmlformats.org/officeDocument/2006/relationships/image" Target="../media/image2.png"/><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image" Target="../media/image2.png"/><Relationship Id="rId5" Type="http://schemas.openxmlformats.org/officeDocument/2006/relationships/image" Target="../media/image100.png"/><Relationship Id="rId4" Type="http://schemas.openxmlformats.org/officeDocument/2006/relationships/customXml" Target="../ink/ink4.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7.m4a"/><Relationship Id="rId1" Type="http://schemas.microsoft.com/office/2007/relationships/media" Target="../media/media17.m4a"/><Relationship Id="rId6" Type="http://schemas.openxmlformats.org/officeDocument/2006/relationships/image" Target="../media/image2.png"/><Relationship Id="rId5" Type="http://schemas.openxmlformats.org/officeDocument/2006/relationships/image" Target="../media/image100.png"/><Relationship Id="rId4" Type="http://schemas.openxmlformats.org/officeDocument/2006/relationships/customXml" Target="../ink/ink5.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8.m4a"/><Relationship Id="rId1" Type="http://schemas.microsoft.com/office/2007/relationships/media" Target="../media/media18.m4a"/><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2.png"/><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9.m4a"/><Relationship Id="rId1" Type="http://schemas.microsoft.com/office/2007/relationships/media" Target="../media/media19.m4a"/><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8" Type="http://schemas.openxmlformats.org/officeDocument/2006/relationships/hyperlink" Target="https://www.mdpi.com/2077-0383/12/17/5658" TargetMode="External"/><Relationship Id="rId13" Type="http://schemas.openxmlformats.org/officeDocument/2006/relationships/image" Target="../media/image2.png"/><Relationship Id="rId3" Type="http://schemas.openxmlformats.org/officeDocument/2006/relationships/slideLayout" Target="../slideLayouts/slideLayout2.xml"/><Relationship Id="rId7" Type="http://schemas.openxmlformats.org/officeDocument/2006/relationships/hyperlink" Target="https://www.ncbi.nlm.nih.gov/pmc/articles/PMC6964870/" TargetMode="External"/><Relationship Id="rId12" Type="http://schemas.openxmlformats.org/officeDocument/2006/relationships/hyperlink" Target="https://physionet.org/content/challenge-2019/1.0.0/physionet_challenge_2019_ccm_manuscript.pdf" TargetMode="External"/><Relationship Id="rId2" Type="http://schemas.openxmlformats.org/officeDocument/2006/relationships/audio" Target="../media/media20.m4a"/><Relationship Id="rId1" Type="http://schemas.microsoft.com/office/2007/relationships/media" Target="../media/media20.m4a"/><Relationship Id="rId6" Type="http://schemas.openxmlformats.org/officeDocument/2006/relationships/hyperlink" Target="https://physionet.org/content/challenge-2019/1.0.0/#description" TargetMode="External"/><Relationship Id="rId11" Type="http://schemas.openxmlformats.org/officeDocument/2006/relationships/hyperlink" Target="https://www.geeksforgeeks.org/how-to-use-classification-machine-learning-algorithms-in-weka/" TargetMode="External"/><Relationship Id="rId5" Type="http://schemas.openxmlformats.org/officeDocument/2006/relationships/hyperlink" Target="https://journals.lww.com/ccmjournal/fulltext/2020/02000/early_prediction_of_sepsis_from_clinical_data__the.10.aspx" TargetMode="External"/><Relationship Id="rId10" Type="http://schemas.openxmlformats.org/officeDocument/2006/relationships/hyperlink" Target="https://mimic.mit.edu/docs/gettingstarted/" TargetMode="External"/><Relationship Id="rId4" Type="http://schemas.openxmlformats.org/officeDocument/2006/relationships/hyperlink" Target="https://doi.org/10.13026/v64v-d857" TargetMode="External"/><Relationship Id="rId9" Type="http://schemas.openxmlformats.org/officeDocument/2006/relationships/hyperlink" Target="https://www.beckmancoulter.com/products/hematology/early-sepsis-detection" TargetMode="Externa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21.m4a"/><Relationship Id="rId1" Type="http://schemas.microsoft.com/office/2007/relationships/media" Target="../media/media21.m4a"/><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2.png"/><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2.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2.png"/><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customXml" Target="../ink/ink1.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2.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657F69E0-C4B0-4BEC-A689-4F8D877F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27" descr="A blue abstract watercolor pattern on a white background">
            <a:extLst>
              <a:ext uri="{FF2B5EF4-FFF2-40B4-BE49-F238E27FC236}">
                <a16:creationId xmlns:a16="http://schemas.microsoft.com/office/drawing/2014/main" id="{9BBC2129-407D-CBE3-8EDB-0AE81E98BAC4}"/>
              </a:ext>
            </a:extLst>
          </p:cNvPr>
          <p:cNvPicPr>
            <a:picLocks noChangeAspect="1"/>
          </p:cNvPicPr>
          <p:nvPr/>
        </p:nvPicPr>
        <p:blipFill>
          <a:blip r:embed="rId4">
            <a:alphaModFix amt="50000"/>
          </a:blip>
          <a:srcRect t="7855" r="-1" b="7854"/>
          <a:stretch/>
        </p:blipFill>
        <p:spPr>
          <a:xfrm>
            <a:off x="20" y="10"/>
            <a:ext cx="12188930" cy="6857990"/>
          </a:xfrm>
          <a:prstGeom prst="rect">
            <a:avLst/>
          </a:prstGeom>
        </p:spPr>
      </p:pic>
      <p:sp>
        <p:nvSpPr>
          <p:cNvPr id="2" name="Title 1">
            <a:extLst>
              <a:ext uri="{FF2B5EF4-FFF2-40B4-BE49-F238E27FC236}">
                <a16:creationId xmlns:a16="http://schemas.microsoft.com/office/drawing/2014/main" id="{880DF68B-AA7E-081F-DE59-8FD2E1D1D434}"/>
              </a:ext>
            </a:extLst>
          </p:cNvPr>
          <p:cNvSpPr>
            <a:spLocks noGrp="1"/>
          </p:cNvSpPr>
          <p:nvPr>
            <p:ph type="ctrTitle"/>
          </p:nvPr>
        </p:nvSpPr>
        <p:spPr>
          <a:xfrm>
            <a:off x="1376516" y="1215070"/>
            <a:ext cx="9144000" cy="2950176"/>
          </a:xfrm>
        </p:spPr>
        <p:txBody>
          <a:bodyPr>
            <a:normAutofit fontScale="90000"/>
          </a:bodyPr>
          <a:lstStyle/>
          <a:p>
            <a:pPr marL="0" marR="0" algn="ctr">
              <a:spcBef>
                <a:spcPts val="0"/>
              </a:spcBef>
              <a:spcAft>
                <a:spcPts val="0"/>
              </a:spcAft>
            </a:pPr>
            <a:br>
              <a:rPr lang="en-US" sz="5400" b="1" kern="1400" spc="-50" dirty="0">
                <a:effectLst/>
                <a:latin typeface="Calibri" panose="020F0502020204030204" pitchFamily="34" charset="0"/>
                <a:ea typeface="Times New Roman" panose="02020603050405020304" pitchFamily="18" charset="0"/>
                <a:cs typeface="Times New Roman" panose="02020603050405020304" pitchFamily="18" charset="0"/>
              </a:rPr>
            </a:br>
            <a:br>
              <a:rPr lang="en-US" sz="5400" b="1" kern="1400" spc="-50" dirty="0">
                <a:effectLst/>
                <a:latin typeface="Calibri" panose="020F0502020204030204" pitchFamily="34" charset="0"/>
                <a:ea typeface="Times New Roman" panose="02020603050405020304" pitchFamily="18" charset="0"/>
                <a:cs typeface="Times New Roman" panose="02020603050405020304" pitchFamily="18" charset="0"/>
              </a:rPr>
            </a:br>
            <a:br>
              <a:rPr lang="en-US" sz="5400" b="1" kern="1400" spc="-50" dirty="0">
                <a:effectLst/>
                <a:latin typeface="Calibri" panose="020F0502020204030204" pitchFamily="34" charset="0"/>
                <a:ea typeface="Times New Roman" panose="02020603050405020304" pitchFamily="18" charset="0"/>
                <a:cs typeface="Times New Roman" panose="02020603050405020304" pitchFamily="18" charset="0"/>
              </a:rPr>
            </a:br>
            <a:br>
              <a:rPr lang="en-US" sz="5400" b="1" kern="1400" spc="-50" dirty="0">
                <a:effectLst/>
                <a:latin typeface="Calibri" panose="020F0502020204030204" pitchFamily="34" charset="0"/>
                <a:ea typeface="Times New Roman" panose="02020603050405020304" pitchFamily="18" charset="0"/>
                <a:cs typeface="Times New Roman" panose="02020603050405020304" pitchFamily="18" charset="0"/>
              </a:rPr>
            </a:br>
            <a:br>
              <a:rPr lang="en-US" sz="5400" b="1" kern="1400" spc="-50" dirty="0">
                <a:effectLst/>
                <a:latin typeface="Calibri" panose="020F0502020204030204" pitchFamily="34" charset="0"/>
                <a:ea typeface="Times New Roman" panose="02020603050405020304" pitchFamily="18" charset="0"/>
                <a:cs typeface="Times New Roman" panose="02020603050405020304" pitchFamily="18" charset="0"/>
              </a:rPr>
            </a:br>
            <a:br>
              <a:rPr lang="en-US" sz="5400" b="1" kern="1400" spc="-50" dirty="0">
                <a:effectLst/>
                <a:latin typeface="Calibri" panose="020F0502020204030204" pitchFamily="34" charset="0"/>
                <a:ea typeface="Times New Roman" panose="02020603050405020304" pitchFamily="18" charset="0"/>
                <a:cs typeface="Times New Roman" panose="02020603050405020304" pitchFamily="18" charset="0"/>
              </a:rPr>
            </a:br>
            <a:br>
              <a:rPr lang="en-US" sz="5400" b="1" kern="1400" spc="-50" dirty="0">
                <a:effectLst/>
                <a:latin typeface="Calibri" panose="020F0502020204030204" pitchFamily="34" charset="0"/>
                <a:ea typeface="Times New Roman" panose="02020603050405020304" pitchFamily="18" charset="0"/>
                <a:cs typeface="Times New Roman" panose="02020603050405020304" pitchFamily="18" charset="0"/>
              </a:rPr>
            </a:br>
            <a:br>
              <a:rPr lang="en-US" sz="5400" b="1" kern="1400" spc="-50" dirty="0">
                <a:effectLst/>
                <a:latin typeface="Calibri" panose="020F0502020204030204" pitchFamily="34" charset="0"/>
                <a:ea typeface="Times New Roman" panose="02020603050405020304" pitchFamily="18" charset="0"/>
                <a:cs typeface="Times New Roman" panose="02020603050405020304" pitchFamily="18" charset="0"/>
              </a:rPr>
            </a:br>
            <a:br>
              <a:rPr lang="en-US" sz="5400" b="1" kern="1400" spc="-50" dirty="0">
                <a:effectLst/>
                <a:latin typeface="Calibri" panose="020F0502020204030204" pitchFamily="34" charset="0"/>
                <a:ea typeface="Times New Roman" panose="02020603050405020304" pitchFamily="18" charset="0"/>
                <a:cs typeface="Times New Roman" panose="02020603050405020304" pitchFamily="18" charset="0"/>
              </a:rPr>
            </a:br>
            <a:br>
              <a:rPr lang="en-US" sz="5400" b="1" kern="1400" spc="-50" dirty="0">
                <a:effectLst/>
                <a:latin typeface="Calibri" panose="020F0502020204030204" pitchFamily="34" charset="0"/>
                <a:ea typeface="Times New Roman" panose="02020603050405020304" pitchFamily="18" charset="0"/>
                <a:cs typeface="Times New Roman" panose="02020603050405020304" pitchFamily="18" charset="0"/>
              </a:rPr>
            </a:br>
            <a:br>
              <a:rPr lang="en-US" sz="5400" b="1" kern="1400" spc="-50" dirty="0">
                <a:effectLst/>
                <a:latin typeface="Calibri" panose="020F0502020204030204" pitchFamily="34" charset="0"/>
                <a:ea typeface="Times New Roman" panose="02020603050405020304" pitchFamily="18" charset="0"/>
                <a:cs typeface="Times New Roman" panose="02020603050405020304" pitchFamily="18" charset="0"/>
              </a:rPr>
            </a:br>
            <a:br>
              <a:rPr lang="en-US" sz="5400" b="1" kern="1400" spc="-50" dirty="0">
                <a:effectLst/>
                <a:latin typeface="Calibri" panose="020F0502020204030204" pitchFamily="34" charset="0"/>
                <a:ea typeface="Times New Roman" panose="02020603050405020304" pitchFamily="18" charset="0"/>
                <a:cs typeface="Times New Roman" panose="02020603050405020304" pitchFamily="18" charset="0"/>
              </a:rPr>
            </a:br>
            <a:br>
              <a:rPr lang="en-US" sz="5400" b="1" kern="1400" spc="-50" dirty="0">
                <a:effectLst/>
                <a:latin typeface="Calibri" panose="020F0502020204030204" pitchFamily="34" charset="0"/>
                <a:ea typeface="Times New Roman" panose="02020603050405020304" pitchFamily="18" charset="0"/>
                <a:cs typeface="Times New Roman" panose="02020603050405020304" pitchFamily="18" charset="0"/>
              </a:rPr>
            </a:br>
            <a:br>
              <a:rPr lang="en-US" sz="5400" b="1" kern="1400" spc="-50" dirty="0">
                <a:effectLst/>
                <a:latin typeface="Calibri" panose="020F0502020204030204" pitchFamily="34" charset="0"/>
                <a:ea typeface="Times New Roman" panose="02020603050405020304" pitchFamily="18" charset="0"/>
                <a:cs typeface="Times New Roman" panose="02020603050405020304" pitchFamily="18" charset="0"/>
              </a:rPr>
            </a:br>
            <a:br>
              <a:rPr lang="en-US" sz="5400" b="1" kern="1400" spc="-50" dirty="0">
                <a:effectLst/>
                <a:latin typeface="Calibri" panose="020F0502020204030204" pitchFamily="34" charset="0"/>
                <a:ea typeface="Times New Roman" panose="02020603050405020304" pitchFamily="18" charset="0"/>
                <a:cs typeface="Times New Roman" panose="02020603050405020304" pitchFamily="18" charset="0"/>
              </a:rPr>
            </a:br>
            <a:br>
              <a:rPr lang="en-US" sz="5400" b="1" kern="1400" spc="-50" dirty="0">
                <a:effectLst/>
                <a:latin typeface="Calibri" panose="020F0502020204030204" pitchFamily="34" charset="0"/>
                <a:ea typeface="Times New Roman" panose="02020603050405020304" pitchFamily="18" charset="0"/>
                <a:cs typeface="Times New Roman" panose="02020603050405020304" pitchFamily="18" charset="0"/>
              </a:rPr>
            </a:br>
            <a:br>
              <a:rPr lang="en-US" sz="5400" b="1" kern="1400" spc="-50" dirty="0">
                <a:effectLst/>
                <a:latin typeface="Calibri" panose="020F0502020204030204" pitchFamily="34" charset="0"/>
                <a:ea typeface="Times New Roman" panose="02020603050405020304" pitchFamily="18" charset="0"/>
                <a:cs typeface="Times New Roman" panose="02020603050405020304" pitchFamily="18" charset="0"/>
              </a:rPr>
            </a:br>
            <a:br>
              <a:rPr lang="en-US" sz="5400" b="1" kern="1400" spc="-50" dirty="0">
                <a:effectLst/>
                <a:latin typeface="Calibri" panose="020F0502020204030204" pitchFamily="34" charset="0"/>
                <a:ea typeface="Times New Roman" panose="02020603050405020304" pitchFamily="18" charset="0"/>
                <a:cs typeface="Times New Roman" panose="02020603050405020304" pitchFamily="18" charset="0"/>
              </a:rPr>
            </a:br>
            <a:br>
              <a:rPr lang="en-US" sz="5400" b="1" kern="1400" spc="-50" dirty="0">
                <a:effectLst/>
                <a:latin typeface="Calibri" panose="020F0502020204030204" pitchFamily="34" charset="0"/>
                <a:ea typeface="Times New Roman" panose="02020603050405020304" pitchFamily="18" charset="0"/>
                <a:cs typeface="Times New Roman" panose="02020603050405020304" pitchFamily="18" charset="0"/>
              </a:rPr>
            </a:br>
            <a:br>
              <a:rPr lang="en-US" sz="5400" b="1" kern="1400" spc="-50" dirty="0">
                <a:effectLst/>
                <a:latin typeface="Calibri" panose="020F0502020204030204" pitchFamily="34" charset="0"/>
                <a:ea typeface="Times New Roman" panose="02020603050405020304" pitchFamily="18" charset="0"/>
                <a:cs typeface="Times New Roman" panose="02020603050405020304" pitchFamily="18" charset="0"/>
              </a:rPr>
            </a:br>
            <a:r>
              <a:rPr lang="en-US" sz="6700" b="1" kern="1400" spc="-50" dirty="0">
                <a:latin typeface="Calibri" panose="020F0502020204030204" pitchFamily="34" charset="0"/>
                <a:ea typeface="Calibri" panose="020F0502020204030204" pitchFamily="34" charset="0"/>
                <a:cs typeface="Calibri" panose="020F0502020204030204" pitchFamily="34" charset="0"/>
              </a:rPr>
              <a:t>Early prediction of Sepsis</a:t>
            </a:r>
            <a:br>
              <a:rPr lang="en-US" sz="6700" b="1" kern="1400" spc="-50" dirty="0">
                <a:latin typeface="Calibri" panose="020F0502020204030204" pitchFamily="34" charset="0"/>
                <a:ea typeface="Calibri" panose="020F0502020204030204" pitchFamily="34" charset="0"/>
                <a:cs typeface="Calibri" panose="020F0502020204030204" pitchFamily="34" charset="0"/>
              </a:rPr>
            </a:br>
            <a:r>
              <a:rPr lang="en-US" sz="6700" b="1" kern="1400" spc="-50" dirty="0">
                <a:latin typeface="Calibri" panose="020F0502020204030204" pitchFamily="34" charset="0"/>
                <a:ea typeface="Calibri" panose="020F0502020204030204" pitchFamily="34" charset="0"/>
                <a:cs typeface="Calibri" panose="020F0502020204030204" pitchFamily="34" charset="0"/>
              </a:rPr>
              <a:t>Using Clinical data</a:t>
            </a:r>
            <a:br>
              <a:rPr lang="en-US" sz="6000" b="1" kern="1400" spc="-50" dirty="0">
                <a:effectLst/>
                <a:latin typeface="Calibri" panose="020F0502020204030204" pitchFamily="34" charset="0"/>
                <a:ea typeface="Calibri" panose="020F0502020204030204" pitchFamily="34" charset="0"/>
                <a:cs typeface="Calibri" panose="020F0502020204030204" pitchFamily="34" charset="0"/>
              </a:rPr>
            </a:br>
            <a:endParaRPr lang="en-US" sz="6000" b="1" dirty="0">
              <a:latin typeface="Calibri" panose="020F0502020204030204" pitchFamily="34" charset="0"/>
              <a:ea typeface="Calibri" panose="020F0502020204030204" pitchFamily="34" charset="0"/>
              <a:cs typeface="Calibri" panose="020F0502020204030204" pitchFamily="34" charset="0"/>
            </a:endParaRPr>
          </a:p>
        </p:txBody>
      </p:sp>
      <p:sp>
        <p:nvSpPr>
          <p:cNvPr id="3" name="Subtitle 2">
            <a:extLst>
              <a:ext uri="{FF2B5EF4-FFF2-40B4-BE49-F238E27FC236}">
                <a16:creationId xmlns:a16="http://schemas.microsoft.com/office/drawing/2014/main" id="{6B4CD2D9-5DB5-B2FD-C6B6-56D647D2A49C}"/>
              </a:ext>
            </a:extLst>
          </p:cNvPr>
          <p:cNvSpPr>
            <a:spLocks noGrp="1"/>
          </p:cNvSpPr>
          <p:nvPr>
            <p:ph type="subTitle" idx="1"/>
          </p:nvPr>
        </p:nvSpPr>
        <p:spPr>
          <a:xfrm>
            <a:off x="1527048" y="4599432"/>
            <a:ext cx="9144000" cy="1832930"/>
          </a:xfrm>
        </p:spPr>
        <p:txBody>
          <a:bodyPr>
            <a:normAutofit lnSpcReduction="10000"/>
          </a:bodyPr>
          <a:lstStyle/>
          <a:p>
            <a:pPr algn="r"/>
            <a:r>
              <a:rPr lang="en-US" sz="3200" dirty="0">
                <a:latin typeface="Calibri" panose="020F0502020204030204" pitchFamily="34" charset="0"/>
                <a:ea typeface="Calibri" panose="020F0502020204030204" pitchFamily="34" charset="0"/>
                <a:cs typeface="Calibri" panose="020F0502020204030204" pitchFamily="34" charset="0"/>
              </a:rPr>
              <a:t>Sree Sarada Alapaty</a:t>
            </a:r>
          </a:p>
          <a:p>
            <a:pPr algn="r"/>
            <a:r>
              <a:rPr lang="en-US" sz="3200" dirty="0">
                <a:latin typeface="Calibri" panose="020F0502020204030204" pitchFamily="34" charset="0"/>
                <a:ea typeface="Calibri" panose="020F0502020204030204" pitchFamily="34" charset="0"/>
                <a:cs typeface="Calibri" panose="020F0502020204030204" pitchFamily="34" charset="0"/>
              </a:rPr>
              <a:t>HAP 780, G01440615</a:t>
            </a:r>
          </a:p>
          <a:p>
            <a:pPr algn="r"/>
            <a:r>
              <a:rPr lang="en-US" sz="3200" dirty="0">
                <a:latin typeface="Calibri" panose="020F0502020204030204" pitchFamily="34" charset="0"/>
                <a:ea typeface="Calibri" panose="020F0502020204030204" pitchFamily="34" charset="0"/>
                <a:cs typeface="Calibri" panose="020F0502020204030204" pitchFamily="34" charset="0"/>
              </a:rPr>
              <a:t>Dr. Sanja Avramovic</a:t>
            </a:r>
          </a:p>
          <a:p>
            <a:pPr algn="ctr"/>
            <a:endParaRPr lang="en-US" sz="3200" dirty="0">
              <a:latin typeface="Calibri" panose="020F0502020204030204" pitchFamily="34" charset="0"/>
              <a:ea typeface="Calibri" panose="020F0502020204030204" pitchFamily="34" charset="0"/>
              <a:cs typeface="Calibri" panose="020F0502020204030204" pitchFamily="34" charset="0"/>
            </a:endParaRPr>
          </a:p>
        </p:txBody>
      </p:sp>
      <p:sp>
        <p:nvSpPr>
          <p:cNvPr id="36" name="Rectangle 6">
            <a:extLst>
              <a:ext uri="{FF2B5EF4-FFF2-40B4-BE49-F238E27FC236}">
                <a16:creationId xmlns:a16="http://schemas.microsoft.com/office/drawing/2014/main" id="{9F6380B4-6A1C-481E-8408-B4E6C75B9B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36862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Audio 12">
            <a:hlinkClick r:id="" action="ppaction://media"/>
            <a:extLst>
              <a:ext uri="{FF2B5EF4-FFF2-40B4-BE49-F238E27FC236}">
                <a16:creationId xmlns:a16="http://schemas.microsoft.com/office/drawing/2014/main" id="{85CCCD2C-1973-AEAB-73FA-F7243754DFB8}"/>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1345471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advTm="22348"/>
    </mc:Choice>
    <mc:Fallback>
      <p:transition spd="slow" advTm="2234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 name="Rectangle 50">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9638B06-AB8E-39B1-48F8-8CDB4B99A82A}"/>
              </a:ext>
            </a:extLst>
          </p:cNvPr>
          <p:cNvSpPr>
            <a:spLocks noGrp="1"/>
          </p:cNvSpPr>
          <p:nvPr>
            <p:ph type="title"/>
          </p:nvPr>
        </p:nvSpPr>
        <p:spPr>
          <a:xfrm>
            <a:off x="630936" y="640080"/>
            <a:ext cx="4818888" cy="1481328"/>
          </a:xfrm>
        </p:spPr>
        <p:txBody>
          <a:bodyPr anchor="b">
            <a:normAutofit/>
          </a:bodyPr>
          <a:lstStyle/>
          <a:p>
            <a:r>
              <a:rPr lang="en-US" sz="5600" b="1">
                <a:latin typeface="Calibri" panose="020F0502020204030204" pitchFamily="34" charset="0"/>
                <a:ea typeface="Calibri" panose="020F0502020204030204" pitchFamily="34" charset="0"/>
                <a:cs typeface="Calibri" panose="020F0502020204030204" pitchFamily="34" charset="0"/>
              </a:rPr>
              <a:t>Analysis:</a:t>
            </a:r>
          </a:p>
        </p:txBody>
      </p:sp>
      <p:sp>
        <p:nvSpPr>
          <p:cNvPr id="53" name="Rectangle 6">
            <a:extLst>
              <a:ext uri="{FF2B5EF4-FFF2-40B4-BE49-F238E27FC236}">
                <a16:creationId xmlns:a16="http://schemas.microsoft.com/office/drawing/2014/main" id="{3CE8AF5E-D374-4CF1-90CC-35CF73B81C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0936" y="2386584"/>
            <a:ext cx="4114800" cy="18288"/>
          </a:xfrm>
          <a:custGeom>
            <a:avLst/>
            <a:gdLst>
              <a:gd name="connsiteX0" fmla="*/ 0 w 4114800"/>
              <a:gd name="connsiteY0" fmla="*/ 0 h 18288"/>
              <a:gd name="connsiteX1" fmla="*/ 768096 w 4114800"/>
              <a:gd name="connsiteY1" fmla="*/ 0 h 18288"/>
              <a:gd name="connsiteX2" fmla="*/ 1495044 w 4114800"/>
              <a:gd name="connsiteY2" fmla="*/ 0 h 18288"/>
              <a:gd name="connsiteX3" fmla="*/ 2221992 w 4114800"/>
              <a:gd name="connsiteY3" fmla="*/ 0 h 18288"/>
              <a:gd name="connsiteX4" fmla="*/ 2784348 w 4114800"/>
              <a:gd name="connsiteY4" fmla="*/ 0 h 18288"/>
              <a:gd name="connsiteX5" fmla="*/ 3387852 w 4114800"/>
              <a:gd name="connsiteY5" fmla="*/ 0 h 18288"/>
              <a:gd name="connsiteX6" fmla="*/ 4114800 w 4114800"/>
              <a:gd name="connsiteY6" fmla="*/ 0 h 18288"/>
              <a:gd name="connsiteX7" fmla="*/ 4114800 w 4114800"/>
              <a:gd name="connsiteY7" fmla="*/ 18288 h 18288"/>
              <a:gd name="connsiteX8" fmla="*/ 3429000 w 4114800"/>
              <a:gd name="connsiteY8" fmla="*/ 18288 h 18288"/>
              <a:gd name="connsiteX9" fmla="*/ 2866644 w 4114800"/>
              <a:gd name="connsiteY9" fmla="*/ 18288 h 18288"/>
              <a:gd name="connsiteX10" fmla="*/ 2304288 w 4114800"/>
              <a:gd name="connsiteY10" fmla="*/ 18288 h 18288"/>
              <a:gd name="connsiteX11" fmla="*/ 1577340 w 4114800"/>
              <a:gd name="connsiteY11" fmla="*/ 18288 h 18288"/>
              <a:gd name="connsiteX12" fmla="*/ 973836 w 4114800"/>
              <a:gd name="connsiteY12" fmla="*/ 18288 h 18288"/>
              <a:gd name="connsiteX13" fmla="*/ 0 w 4114800"/>
              <a:gd name="connsiteY13" fmla="*/ 18288 h 18288"/>
              <a:gd name="connsiteX14" fmla="*/ 0 w 4114800"/>
              <a:gd name="connsiteY1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114800" h="18288" fill="none" extrusionOk="0">
                <a:moveTo>
                  <a:pt x="0" y="0"/>
                </a:moveTo>
                <a:cubicBezTo>
                  <a:pt x="338280" y="-26110"/>
                  <a:pt x="483942" y="6555"/>
                  <a:pt x="768096" y="0"/>
                </a:cubicBezTo>
                <a:cubicBezTo>
                  <a:pt x="1052250" y="-6555"/>
                  <a:pt x="1331484" y="24616"/>
                  <a:pt x="1495044" y="0"/>
                </a:cubicBezTo>
                <a:cubicBezTo>
                  <a:pt x="1658604" y="-24616"/>
                  <a:pt x="2056661" y="-33562"/>
                  <a:pt x="2221992" y="0"/>
                </a:cubicBezTo>
                <a:cubicBezTo>
                  <a:pt x="2387323" y="33562"/>
                  <a:pt x="2629463" y="-20094"/>
                  <a:pt x="2784348" y="0"/>
                </a:cubicBezTo>
                <a:cubicBezTo>
                  <a:pt x="2939233" y="20094"/>
                  <a:pt x="3151981" y="1524"/>
                  <a:pt x="3387852" y="0"/>
                </a:cubicBezTo>
                <a:cubicBezTo>
                  <a:pt x="3623723" y="-1524"/>
                  <a:pt x="3882724" y="26165"/>
                  <a:pt x="4114800" y="0"/>
                </a:cubicBezTo>
                <a:cubicBezTo>
                  <a:pt x="4114300" y="8855"/>
                  <a:pt x="4114909" y="14521"/>
                  <a:pt x="4114800" y="18288"/>
                </a:cubicBezTo>
                <a:cubicBezTo>
                  <a:pt x="3910038" y="37744"/>
                  <a:pt x="3683432" y="-3969"/>
                  <a:pt x="3429000" y="18288"/>
                </a:cubicBezTo>
                <a:cubicBezTo>
                  <a:pt x="3174568" y="40545"/>
                  <a:pt x="3085815" y="44166"/>
                  <a:pt x="2866644" y="18288"/>
                </a:cubicBezTo>
                <a:cubicBezTo>
                  <a:pt x="2647473" y="-7590"/>
                  <a:pt x="2580474" y="31338"/>
                  <a:pt x="2304288" y="18288"/>
                </a:cubicBezTo>
                <a:cubicBezTo>
                  <a:pt x="2028102" y="5238"/>
                  <a:pt x="1863008" y="-2001"/>
                  <a:pt x="1577340" y="18288"/>
                </a:cubicBezTo>
                <a:cubicBezTo>
                  <a:pt x="1291672" y="38577"/>
                  <a:pt x="1243931" y="9893"/>
                  <a:pt x="973836" y="18288"/>
                </a:cubicBezTo>
                <a:cubicBezTo>
                  <a:pt x="703741" y="26683"/>
                  <a:pt x="317656" y="-5910"/>
                  <a:pt x="0" y="18288"/>
                </a:cubicBezTo>
                <a:cubicBezTo>
                  <a:pt x="683" y="12014"/>
                  <a:pt x="724" y="5908"/>
                  <a:pt x="0" y="0"/>
                </a:cubicBezTo>
                <a:close/>
              </a:path>
              <a:path w="4114800" h="18288" stroke="0" extrusionOk="0">
                <a:moveTo>
                  <a:pt x="0" y="0"/>
                </a:moveTo>
                <a:cubicBezTo>
                  <a:pt x="276109" y="5266"/>
                  <a:pt x="325589" y="-19584"/>
                  <a:pt x="644652" y="0"/>
                </a:cubicBezTo>
                <a:cubicBezTo>
                  <a:pt x="963715" y="19584"/>
                  <a:pt x="1064991" y="6066"/>
                  <a:pt x="1207008" y="0"/>
                </a:cubicBezTo>
                <a:cubicBezTo>
                  <a:pt x="1349025" y="-6066"/>
                  <a:pt x="1791724" y="14506"/>
                  <a:pt x="1975104" y="0"/>
                </a:cubicBezTo>
                <a:cubicBezTo>
                  <a:pt x="2158484" y="-14506"/>
                  <a:pt x="2397469" y="20822"/>
                  <a:pt x="2619756" y="0"/>
                </a:cubicBezTo>
                <a:cubicBezTo>
                  <a:pt x="2842043" y="-20822"/>
                  <a:pt x="2992157" y="20388"/>
                  <a:pt x="3264408" y="0"/>
                </a:cubicBezTo>
                <a:cubicBezTo>
                  <a:pt x="3536659" y="-20388"/>
                  <a:pt x="3855620" y="38211"/>
                  <a:pt x="4114800" y="0"/>
                </a:cubicBezTo>
                <a:cubicBezTo>
                  <a:pt x="4113902" y="7180"/>
                  <a:pt x="4114969" y="13790"/>
                  <a:pt x="4114800" y="18288"/>
                </a:cubicBezTo>
                <a:cubicBezTo>
                  <a:pt x="3968901" y="8593"/>
                  <a:pt x="3623428" y="17559"/>
                  <a:pt x="3429000" y="18288"/>
                </a:cubicBezTo>
                <a:cubicBezTo>
                  <a:pt x="3234572" y="19017"/>
                  <a:pt x="3085079" y="41804"/>
                  <a:pt x="2866644" y="18288"/>
                </a:cubicBezTo>
                <a:cubicBezTo>
                  <a:pt x="2648209" y="-5228"/>
                  <a:pt x="2451737" y="24580"/>
                  <a:pt x="2180844" y="18288"/>
                </a:cubicBezTo>
                <a:cubicBezTo>
                  <a:pt x="1909951" y="11996"/>
                  <a:pt x="1681589" y="12244"/>
                  <a:pt x="1495044" y="18288"/>
                </a:cubicBezTo>
                <a:cubicBezTo>
                  <a:pt x="1308499" y="24332"/>
                  <a:pt x="1136614" y="21789"/>
                  <a:pt x="850392" y="18288"/>
                </a:cubicBezTo>
                <a:cubicBezTo>
                  <a:pt x="564170" y="14787"/>
                  <a:pt x="210636" y="54701"/>
                  <a:pt x="0" y="18288"/>
                </a:cubicBezTo>
                <a:cubicBezTo>
                  <a:pt x="571" y="10093"/>
                  <a:pt x="-125" y="8407"/>
                  <a:pt x="0" y="0"/>
                </a:cubicBezTo>
                <a:close/>
              </a:path>
            </a:pathLst>
          </a:custGeom>
          <a:solidFill>
            <a:srgbClr val="FAFE76"/>
          </a:solidFill>
          <a:ln w="38100" cap="rnd">
            <a:solidFill>
              <a:srgbClr val="FAFE76"/>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9981CA6-BF1F-FB2D-E613-2668263495B6}"/>
              </a:ext>
            </a:extLst>
          </p:cNvPr>
          <p:cNvSpPr>
            <a:spLocks noGrp="1"/>
          </p:cNvSpPr>
          <p:nvPr>
            <p:ph idx="1"/>
          </p:nvPr>
        </p:nvSpPr>
        <p:spPr>
          <a:xfrm>
            <a:off x="603504" y="2425320"/>
            <a:ext cx="5457888" cy="3774312"/>
          </a:xfrm>
        </p:spPr>
        <p:txBody>
          <a:bodyPr anchor="t">
            <a:normAutofit/>
          </a:bodyPr>
          <a:lstStyle/>
          <a:p>
            <a:pPr>
              <a:lnSpc>
                <a:spcPct val="100000"/>
              </a:lnSpc>
            </a:pPr>
            <a:r>
              <a:rPr lang="en-US" sz="1600" kern="100" dirty="0">
                <a:effectLst/>
                <a:latin typeface="Calibri" panose="020F0502020204030204" pitchFamily="34" charset="0"/>
                <a:ea typeface="Aptos" panose="020B0004020202020204" pitchFamily="34" charset="0"/>
                <a:cs typeface="Times New Roman" panose="02020603050405020304" pitchFamily="18" charset="0"/>
              </a:rPr>
              <a:t>Using descriptive statistics, I analyzed key physiological and demographic factors such Age, Heart Rate (HR), ICU Length of Stay (ICULOS), Respiration Rate (Resp), Temperature (Temp), and White Blood Cell Count. The variables were assessed in three categories of sepsis: </a:t>
            </a:r>
            <a:r>
              <a:rPr lang="en-US" sz="1600" kern="100" dirty="0" err="1">
                <a:effectLst/>
                <a:latin typeface="Calibri" panose="020F0502020204030204" pitchFamily="34" charset="0"/>
                <a:ea typeface="Aptos" panose="020B0004020202020204" pitchFamily="34" charset="0"/>
                <a:cs typeface="Times New Roman" panose="02020603050405020304" pitchFamily="18" charset="0"/>
              </a:rPr>
              <a:t>NonSepsis</a:t>
            </a:r>
            <a:r>
              <a:rPr lang="en-US" sz="1600" kern="100" dirty="0">
                <a:effectLst/>
                <a:latin typeface="Calibri" panose="020F0502020204030204" pitchFamily="34" charset="0"/>
                <a:ea typeface="Aptos" panose="020B0004020202020204" pitchFamily="34" charset="0"/>
                <a:cs typeface="Times New Roman" panose="02020603050405020304" pitchFamily="18" charset="0"/>
              </a:rPr>
              <a:t>, </a:t>
            </a:r>
            <a:r>
              <a:rPr lang="en-US" sz="1600" kern="100" dirty="0" err="1">
                <a:effectLst/>
                <a:latin typeface="Calibri" panose="020F0502020204030204" pitchFamily="34" charset="0"/>
                <a:ea typeface="Aptos" panose="020B0004020202020204" pitchFamily="34" charset="0"/>
                <a:cs typeface="Times New Roman" panose="02020603050405020304" pitchFamily="18" charset="0"/>
              </a:rPr>
              <a:t>SepsisBeforeAdm</a:t>
            </a:r>
            <a:r>
              <a:rPr lang="en-US" sz="1600" kern="100" dirty="0">
                <a:effectLst/>
                <a:latin typeface="Calibri" panose="020F0502020204030204" pitchFamily="34" charset="0"/>
                <a:ea typeface="Aptos" panose="020B0004020202020204" pitchFamily="34" charset="0"/>
                <a:cs typeface="Times New Roman" panose="02020603050405020304" pitchFamily="18" charset="0"/>
              </a:rPr>
              <a:t>, and </a:t>
            </a:r>
            <a:r>
              <a:rPr lang="en-US" sz="1600" kern="100" dirty="0" err="1">
                <a:effectLst/>
                <a:latin typeface="Calibri" panose="020F0502020204030204" pitchFamily="34" charset="0"/>
                <a:ea typeface="Aptos" panose="020B0004020202020204" pitchFamily="34" charset="0"/>
                <a:cs typeface="Times New Roman" panose="02020603050405020304" pitchFamily="18" charset="0"/>
              </a:rPr>
              <a:t>SepsisAfterAdm</a:t>
            </a:r>
            <a:r>
              <a:rPr lang="en-US" sz="1600" kern="100" dirty="0">
                <a:effectLst/>
                <a:latin typeface="Calibri" panose="020F0502020204030204" pitchFamily="34" charset="0"/>
                <a:ea typeface="Aptos" panose="020B0004020202020204" pitchFamily="34" charset="0"/>
                <a:cs typeface="Times New Roman" panose="02020603050405020304" pitchFamily="18" charset="0"/>
              </a:rPr>
              <a:t>.</a:t>
            </a:r>
          </a:p>
          <a:p>
            <a:pPr>
              <a:lnSpc>
                <a:spcPct val="100000"/>
              </a:lnSpc>
            </a:pPr>
            <a:r>
              <a:rPr lang="en-US" sz="1600" kern="100" dirty="0">
                <a:effectLst/>
                <a:latin typeface="Calibri" panose="020F0502020204030204" pitchFamily="34" charset="0"/>
                <a:ea typeface="Aptos" panose="020B0004020202020204" pitchFamily="34" charset="0"/>
                <a:cs typeface="Times New Roman" panose="02020603050405020304" pitchFamily="18" charset="0"/>
              </a:rPr>
              <a:t> The patients in the </a:t>
            </a:r>
            <a:r>
              <a:rPr lang="en-US" sz="1600" kern="100" dirty="0" err="1">
                <a:effectLst/>
                <a:latin typeface="Calibri" panose="020F0502020204030204" pitchFamily="34" charset="0"/>
                <a:ea typeface="Aptos" panose="020B0004020202020204" pitchFamily="34" charset="0"/>
                <a:cs typeface="Times New Roman" panose="02020603050405020304" pitchFamily="18" charset="0"/>
              </a:rPr>
              <a:t>SepsisAfterAdm</a:t>
            </a:r>
            <a:r>
              <a:rPr lang="en-US" sz="1600" kern="100" dirty="0">
                <a:effectLst/>
                <a:latin typeface="Calibri" panose="020F0502020204030204" pitchFamily="34" charset="0"/>
                <a:ea typeface="Aptos" panose="020B0004020202020204" pitchFamily="34" charset="0"/>
                <a:cs typeface="Times New Roman" panose="02020603050405020304" pitchFamily="18" charset="0"/>
              </a:rPr>
              <a:t> group had much higher heart rates, longer ICULOS, and higher respiratory rates, which suggests they were under more psychological strain than those in the </a:t>
            </a:r>
            <a:r>
              <a:rPr lang="en-US" sz="1600" kern="100" dirty="0" err="1">
                <a:effectLst/>
                <a:latin typeface="Calibri" panose="020F0502020204030204" pitchFamily="34" charset="0"/>
                <a:ea typeface="Aptos" panose="020B0004020202020204" pitchFamily="34" charset="0"/>
                <a:cs typeface="Times New Roman" panose="02020603050405020304" pitchFamily="18" charset="0"/>
              </a:rPr>
              <a:t>NonSepsis</a:t>
            </a:r>
            <a:r>
              <a:rPr lang="en-US" sz="1600" kern="100" dirty="0">
                <a:effectLst/>
                <a:latin typeface="Calibri" panose="020F0502020204030204" pitchFamily="34" charset="0"/>
                <a:ea typeface="Aptos" panose="020B0004020202020204" pitchFamily="34" charset="0"/>
                <a:cs typeface="Times New Roman" panose="02020603050405020304" pitchFamily="18" charset="0"/>
              </a:rPr>
              <a:t> group. </a:t>
            </a:r>
          </a:p>
          <a:p>
            <a:pPr>
              <a:lnSpc>
                <a:spcPct val="100000"/>
              </a:lnSpc>
            </a:pPr>
            <a:r>
              <a:rPr lang="en-US" sz="1600" kern="100" dirty="0">
                <a:effectLst/>
                <a:latin typeface="Calibri" panose="020F0502020204030204" pitchFamily="34" charset="0"/>
                <a:ea typeface="Aptos" panose="020B0004020202020204" pitchFamily="34" charset="0"/>
                <a:cs typeface="Times New Roman" panose="02020603050405020304" pitchFamily="18" charset="0"/>
              </a:rPr>
              <a:t>Interestingly, temperature fluctuations were small across all classifications, suggesting that temperature alone may not indicate sepsis severity.</a:t>
            </a:r>
            <a:endParaRPr lang="en-US" sz="16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00000"/>
              </a:lnSpc>
            </a:pPr>
            <a:endParaRPr lang="en-US" sz="1600" dirty="0">
              <a:latin typeface="Calibri" panose="020F0502020204030204" pitchFamily="34" charset="0"/>
              <a:ea typeface="Calibri" panose="020F0502020204030204" pitchFamily="34" charset="0"/>
              <a:cs typeface="Calibri" panose="020F0502020204030204" pitchFamily="34" charset="0"/>
            </a:endParaRPr>
          </a:p>
        </p:txBody>
      </p:sp>
      <mc:AlternateContent xmlns:mc="http://schemas.openxmlformats.org/markup-compatibility/2006" xmlns:p14="http://schemas.microsoft.com/office/powerpoint/2010/main">
        <mc:Choice Requires="p14">
          <p:contentPart p14:bwMode="auto" r:id="rId4">
            <p14:nvContentPartPr>
              <p14:cNvPr id="55" name="Ink 54">
                <a:extLst>
                  <a:ext uri="{FF2B5EF4-FFF2-40B4-BE49-F238E27FC236}">
                    <a16:creationId xmlns:a16="http://schemas.microsoft.com/office/drawing/2014/main" id="{070477C5-0410-4E4F-97A1-F84C2465C187}"/>
                  </a:ext>
                  <a:ext uri="{C183D7F6-B498-43B3-948B-1728B52AA6E4}">
                    <adec:decorative xmlns:adec="http://schemas.microsoft.com/office/drawing/2017/decorative" val="1"/>
                  </a:ext>
                </a:extLst>
              </p14:cNvPr>
              <p14:cNvContentPartPr>
                <a14:cpLocks xmlns:a14="http://schemas.microsoft.com/office/drawing/2010/main" noGrp="1" noRot="1" noChangeAspect="1" noMove="1" noResize="1" noEditPoints="1" noAdjustHandles="1" noChangeArrowheads="1" noChangeShapeType="1"/>
              </p14:cNvContentPartPr>
              <p14:nvPr>
                <p:extLst>
                  <p:ext uri="{386F3935-93C4-4BCD-93E2-E3B085C9AB24}">
                    <p16:designElem xmlns:p16="http://schemas.microsoft.com/office/powerpoint/2015/main" val="1"/>
                  </p:ext>
                </p:extLst>
              </p14:nvPr>
            </p14:nvContentPartPr>
            <p14:xfrm>
              <a:off x="5755403" y="1971579"/>
              <a:ext cx="360" cy="2160"/>
            </p14:xfrm>
          </p:contentPart>
        </mc:Choice>
        <mc:Fallback xmlns="">
          <p:pic>
            <p:nvPicPr>
              <p:cNvPr id="55" name="Ink 54">
                <a:extLst>
                  <a:ext uri="{FF2B5EF4-FFF2-40B4-BE49-F238E27FC236}">
                    <a16:creationId xmlns:a16="http://schemas.microsoft.com/office/drawing/2014/main" id="{070477C5-0410-4E4F-97A1-F84C2465C1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p:cNvPicPr>
              <p:nvPr/>
            </p:nvPicPr>
            <p:blipFill>
              <a:blip r:embed="rId5"/>
              <a:stretch>
                <a:fillRect/>
              </a:stretch>
            </p:blipFill>
            <p:spPr>
              <a:xfrm>
                <a:off x="5737403" y="1956150"/>
                <a:ext cx="36000" cy="32709"/>
              </a:xfrm>
              <a:prstGeom prst="rect">
                <a:avLst/>
              </a:prstGeom>
            </p:spPr>
          </p:pic>
        </mc:Fallback>
      </mc:AlternateContent>
      <p:pic>
        <p:nvPicPr>
          <p:cNvPr id="5" name="Picture 4" descr="A screenshot of a computer&#10;&#10;Description automatically generated">
            <a:extLst>
              <a:ext uri="{FF2B5EF4-FFF2-40B4-BE49-F238E27FC236}">
                <a16:creationId xmlns:a16="http://schemas.microsoft.com/office/drawing/2014/main" id="{A179006A-C6FB-9C66-C1B9-58C043E7AF46}"/>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16614" t="12261" r="19752" b="4261"/>
          <a:stretch/>
        </p:blipFill>
        <p:spPr bwMode="auto">
          <a:xfrm>
            <a:off x="6244397" y="1513346"/>
            <a:ext cx="5458968" cy="3831307"/>
          </a:xfrm>
          <a:prstGeom prst="rect">
            <a:avLst/>
          </a:prstGeom>
          <a:noFill/>
          <a:extLst>
            <a:ext uri="{53640926-AAD7-44D8-BBD7-CCE9431645EC}">
              <a14:shadowObscured xmlns:a14="http://schemas.microsoft.com/office/drawing/2010/main"/>
            </a:ext>
          </a:extLst>
        </p:spPr>
      </p:pic>
      <p:pic>
        <p:nvPicPr>
          <p:cNvPr id="13" name="Audio 12">
            <a:hlinkClick r:id="" action="ppaction://media"/>
            <a:extLst>
              <a:ext uri="{FF2B5EF4-FFF2-40B4-BE49-F238E27FC236}">
                <a16:creationId xmlns:a16="http://schemas.microsoft.com/office/drawing/2014/main" id="{4FDE1007-A113-086E-4699-0CD167B7CD76}"/>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800545316"/>
      </p:ext>
    </p:extLst>
  </p:cSld>
  <p:clrMapOvr>
    <a:masterClrMapping/>
  </p:clrMapOvr>
  <mc:AlternateContent xmlns:mc="http://schemas.openxmlformats.org/markup-compatibility/2006">
    <mc:Choice xmlns:p14="http://schemas.microsoft.com/office/powerpoint/2010/main" Requires="p14">
      <p:transition spd="slow" p14:dur="2000" advTm="39078"/>
    </mc:Choice>
    <mc:Fallback>
      <p:transition spd="slow" advTm="3907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BD22728-47DB-780A-42D2-C348AE5F5DB3}"/>
              </a:ext>
            </a:extLst>
          </p:cNvPr>
          <p:cNvSpPr>
            <a:spLocks noGrp="1"/>
          </p:cNvSpPr>
          <p:nvPr>
            <p:ph type="title"/>
          </p:nvPr>
        </p:nvSpPr>
        <p:spPr>
          <a:xfrm>
            <a:off x="576072" y="238539"/>
            <a:ext cx="11018520" cy="1434415"/>
          </a:xfrm>
        </p:spPr>
        <p:txBody>
          <a:bodyPr anchor="b">
            <a:normAutofit/>
          </a:bodyPr>
          <a:lstStyle/>
          <a:p>
            <a:r>
              <a:rPr lang="en-US" sz="5400" b="1" dirty="0">
                <a:latin typeface="Calibri" panose="020F0502020204030204" pitchFamily="34" charset="0"/>
                <a:ea typeface="Calibri" panose="020F0502020204030204" pitchFamily="34" charset="0"/>
                <a:cs typeface="Calibri" panose="020F0502020204030204" pitchFamily="34" charset="0"/>
              </a:rPr>
              <a:t>Cont.</a:t>
            </a:r>
          </a:p>
        </p:txBody>
      </p:sp>
      <p:sp>
        <p:nvSpPr>
          <p:cNvPr id="22" name="Rectangle 6">
            <a:extLst>
              <a:ext uri="{FF2B5EF4-FFF2-40B4-BE49-F238E27FC236}">
                <a16:creationId xmlns:a16="http://schemas.microsoft.com/office/drawing/2014/main" id="{3CE8AF5E-D374-4CF1-90CC-35CF73B81C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6072" y="1817073"/>
            <a:ext cx="11018520" cy="18288"/>
          </a:xfrm>
          <a:custGeom>
            <a:avLst/>
            <a:gdLst>
              <a:gd name="connsiteX0" fmla="*/ 0 w 11018520"/>
              <a:gd name="connsiteY0" fmla="*/ 0 h 18288"/>
              <a:gd name="connsiteX1" fmla="*/ 468287 w 11018520"/>
              <a:gd name="connsiteY1" fmla="*/ 0 h 18288"/>
              <a:gd name="connsiteX2" fmla="*/ 1156945 w 11018520"/>
              <a:gd name="connsiteY2" fmla="*/ 0 h 18288"/>
              <a:gd name="connsiteX3" fmla="*/ 1955787 w 11018520"/>
              <a:gd name="connsiteY3" fmla="*/ 0 h 18288"/>
              <a:gd name="connsiteX4" fmla="*/ 2313889 w 11018520"/>
              <a:gd name="connsiteY4" fmla="*/ 0 h 18288"/>
              <a:gd name="connsiteX5" fmla="*/ 2671991 w 11018520"/>
              <a:gd name="connsiteY5" fmla="*/ 0 h 18288"/>
              <a:gd name="connsiteX6" fmla="*/ 3581019 w 11018520"/>
              <a:gd name="connsiteY6" fmla="*/ 0 h 18288"/>
              <a:gd name="connsiteX7" fmla="*/ 4269677 w 11018520"/>
              <a:gd name="connsiteY7" fmla="*/ 0 h 18288"/>
              <a:gd name="connsiteX8" fmla="*/ 4627778 w 11018520"/>
              <a:gd name="connsiteY8" fmla="*/ 0 h 18288"/>
              <a:gd name="connsiteX9" fmla="*/ 5316436 w 11018520"/>
              <a:gd name="connsiteY9" fmla="*/ 0 h 18288"/>
              <a:gd name="connsiteX10" fmla="*/ 6225464 w 11018520"/>
              <a:gd name="connsiteY10" fmla="*/ 0 h 18288"/>
              <a:gd name="connsiteX11" fmla="*/ 6803936 w 11018520"/>
              <a:gd name="connsiteY11" fmla="*/ 0 h 18288"/>
              <a:gd name="connsiteX12" fmla="*/ 7382408 w 11018520"/>
              <a:gd name="connsiteY12" fmla="*/ 0 h 18288"/>
              <a:gd name="connsiteX13" fmla="*/ 8071066 w 11018520"/>
              <a:gd name="connsiteY13" fmla="*/ 0 h 18288"/>
              <a:gd name="connsiteX14" fmla="*/ 8869909 w 11018520"/>
              <a:gd name="connsiteY14" fmla="*/ 0 h 18288"/>
              <a:gd name="connsiteX15" fmla="*/ 9668751 w 11018520"/>
              <a:gd name="connsiteY15" fmla="*/ 0 h 18288"/>
              <a:gd name="connsiteX16" fmla="*/ 11018520 w 11018520"/>
              <a:gd name="connsiteY16" fmla="*/ 0 h 18288"/>
              <a:gd name="connsiteX17" fmla="*/ 11018520 w 11018520"/>
              <a:gd name="connsiteY17" fmla="*/ 18288 h 18288"/>
              <a:gd name="connsiteX18" fmla="*/ 10550233 w 11018520"/>
              <a:gd name="connsiteY18" fmla="*/ 18288 h 18288"/>
              <a:gd name="connsiteX19" fmla="*/ 9641205 w 11018520"/>
              <a:gd name="connsiteY19" fmla="*/ 18288 h 18288"/>
              <a:gd name="connsiteX20" fmla="*/ 8952548 w 11018520"/>
              <a:gd name="connsiteY20" fmla="*/ 18288 h 18288"/>
              <a:gd name="connsiteX21" fmla="*/ 8594446 w 11018520"/>
              <a:gd name="connsiteY21" fmla="*/ 18288 h 18288"/>
              <a:gd name="connsiteX22" fmla="*/ 7905788 w 11018520"/>
              <a:gd name="connsiteY22" fmla="*/ 18288 h 18288"/>
              <a:gd name="connsiteX23" fmla="*/ 7327316 w 11018520"/>
              <a:gd name="connsiteY23" fmla="*/ 18288 h 18288"/>
              <a:gd name="connsiteX24" fmla="*/ 6748844 w 11018520"/>
              <a:gd name="connsiteY24" fmla="*/ 18288 h 18288"/>
              <a:gd name="connsiteX25" fmla="*/ 6170371 w 11018520"/>
              <a:gd name="connsiteY25" fmla="*/ 18288 h 18288"/>
              <a:gd name="connsiteX26" fmla="*/ 5591899 w 11018520"/>
              <a:gd name="connsiteY26" fmla="*/ 18288 h 18288"/>
              <a:gd name="connsiteX27" fmla="*/ 4793056 w 11018520"/>
              <a:gd name="connsiteY27" fmla="*/ 18288 h 18288"/>
              <a:gd name="connsiteX28" fmla="*/ 4104399 w 11018520"/>
              <a:gd name="connsiteY28" fmla="*/ 18288 h 18288"/>
              <a:gd name="connsiteX29" fmla="*/ 3746297 w 11018520"/>
              <a:gd name="connsiteY29" fmla="*/ 18288 h 18288"/>
              <a:gd name="connsiteX30" fmla="*/ 3167825 w 11018520"/>
              <a:gd name="connsiteY30" fmla="*/ 18288 h 18288"/>
              <a:gd name="connsiteX31" fmla="*/ 2368982 w 11018520"/>
              <a:gd name="connsiteY31" fmla="*/ 18288 h 18288"/>
              <a:gd name="connsiteX32" fmla="*/ 1900695 w 11018520"/>
              <a:gd name="connsiteY32" fmla="*/ 18288 h 18288"/>
              <a:gd name="connsiteX33" fmla="*/ 991667 w 11018520"/>
              <a:gd name="connsiteY33" fmla="*/ 18288 h 18288"/>
              <a:gd name="connsiteX34" fmla="*/ 0 w 11018520"/>
              <a:gd name="connsiteY34" fmla="*/ 18288 h 18288"/>
              <a:gd name="connsiteX35" fmla="*/ 0 w 11018520"/>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1018520" h="18288" fill="none" extrusionOk="0">
                <a:moveTo>
                  <a:pt x="0" y="0"/>
                </a:moveTo>
                <a:cubicBezTo>
                  <a:pt x="176840" y="19448"/>
                  <a:pt x="369510" y="1686"/>
                  <a:pt x="468287" y="0"/>
                </a:cubicBezTo>
                <a:cubicBezTo>
                  <a:pt x="567064" y="-1686"/>
                  <a:pt x="844925" y="28710"/>
                  <a:pt x="1156945" y="0"/>
                </a:cubicBezTo>
                <a:cubicBezTo>
                  <a:pt x="1468965" y="-28710"/>
                  <a:pt x="1755775" y="35306"/>
                  <a:pt x="1955787" y="0"/>
                </a:cubicBezTo>
                <a:cubicBezTo>
                  <a:pt x="2155799" y="-35306"/>
                  <a:pt x="2224532" y="-16632"/>
                  <a:pt x="2313889" y="0"/>
                </a:cubicBezTo>
                <a:cubicBezTo>
                  <a:pt x="2403246" y="16632"/>
                  <a:pt x="2494050" y="6083"/>
                  <a:pt x="2671991" y="0"/>
                </a:cubicBezTo>
                <a:cubicBezTo>
                  <a:pt x="2849932" y="-6083"/>
                  <a:pt x="3354152" y="34614"/>
                  <a:pt x="3581019" y="0"/>
                </a:cubicBezTo>
                <a:cubicBezTo>
                  <a:pt x="3807886" y="-34614"/>
                  <a:pt x="4022451" y="14254"/>
                  <a:pt x="4269677" y="0"/>
                </a:cubicBezTo>
                <a:cubicBezTo>
                  <a:pt x="4516903" y="-14254"/>
                  <a:pt x="4514495" y="-13291"/>
                  <a:pt x="4627778" y="0"/>
                </a:cubicBezTo>
                <a:cubicBezTo>
                  <a:pt x="4741061" y="13291"/>
                  <a:pt x="5120758" y="-22660"/>
                  <a:pt x="5316436" y="0"/>
                </a:cubicBezTo>
                <a:cubicBezTo>
                  <a:pt x="5512114" y="22660"/>
                  <a:pt x="5812155" y="-9513"/>
                  <a:pt x="6225464" y="0"/>
                </a:cubicBezTo>
                <a:cubicBezTo>
                  <a:pt x="6638773" y="9513"/>
                  <a:pt x="6545417" y="2479"/>
                  <a:pt x="6803936" y="0"/>
                </a:cubicBezTo>
                <a:cubicBezTo>
                  <a:pt x="7062455" y="-2479"/>
                  <a:pt x="7245098" y="-20209"/>
                  <a:pt x="7382408" y="0"/>
                </a:cubicBezTo>
                <a:cubicBezTo>
                  <a:pt x="7519718" y="20209"/>
                  <a:pt x="7801947" y="19736"/>
                  <a:pt x="8071066" y="0"/>
                </a:cubicBezTo>
                <a:cubicBezTo>
                  <a:pt x="8340185" y="-19736"/>
                  <a:pt x="8495312" y="-6666"/>
                  <a:pt x="8869909" y="0"/>
                </a:cubicBezTo>
                <a:cubicBezTo>
                  <a:pt x="9244506" y="6666"/>
                  <a:pt x="9501461" y="-13745"/>
                  <a:pt x="9668751" y="0"/>
                </a:cubicBezTo>
                <a:cubicBezTo>
                  <a:pt x="9836041" y="13745"/>
                  <a:pt x="10607605" y="14143"/>
                  <a:pt x="11018520" y="0"/>
                </a:cubicBezTo>
                <a:cubicBezTo>
                  <a:pt x="11019166" y="4451"/>
                  <a:pt x="11019010" y="9226"/>
                  <a:pt x="11018520" y="18288"/>
                </a:cubicBezTo>
                <a:cubicBezTo>
                  <a:pt x="10834966" y="15274"/>
                  <a:pt x="10754561" y="35250"/>
                  <a:pt x="10550233" y="18288"/>
                </a:cubicBezTo>
                <a:cubicBezTo>
                  <a:pt x="10345905" y="1326"/>
                  <a:pt x="9906342" y="45884"/>
                  <a:pt x="9641205" y="18288"/>
                </a:cubicBezTo>
                <a:cubicBezTo>
                  <a:pt x="9376068" y="-9308"/>
                  <a:pt x="9177188" y="43988"/>
                  <a:pt x="8952548" y="18288"/>
                </a:cubicBezTo>
                <a:cubicBezTo>
                  <a:pt x="8727908" y="-7412"/>
                  <a:pt x="8707007" y="3271"/>
                  <a:pt x="8594446" y="18288"/>
                </a:cubicBezTo>
                <a:cubicBezTo>
                  <a:pt x="8481885" y="33305"/>
                  <a:pt x="8175004" y="35109"/>
                  <a:pt x="7905788" y="18288"/>
                </a:cubicBezTo>
                <a:cubicBezTo>
                  <a:pt x="7636572" y="1467"/>
                  <a:pt x="7535638" y="7399"/>
                  <a:pt x="7327316" y="18288"/>
                </a:cubicBezTo>
                <a:cubicBezTo>
                  <a:pt x="7118994" y="29177"/>
                  <a:pt x="6978247" y="47205"/>
                  <a:pt x="6748844" y="18288"/>
                </a:cubicBezTo>
                <a:cubicBezTo>
                  <a:pt x="6519441" y="-10629"/>
                  <a:pt x="6459241" y="43308"/>
                  <a:pt x="6170371" y="18288"/>
                </a:cubicBezTo>
                <a:cubicBezTo>
                  <a:pt x="5881501" y="-6732"/>
                  <a:pt x="5736201" y="35971"/>
                  <a:pt x="5591899" y="18288"/>
                </a:cubicBezTo>
                <a:cubicBezTo>
                  <a:pt x="5447597" y="605"/>
                  <a:pt x="4990303" y="20409"/>
                  <a:pt x="4793056" y="18288"/>
                </a:cubicBezTo>
                <a:cubicBezTo>
                  <a:pt x="4595809" y="16167"/>
                  <a:pt x="4271723" y="2909"/>
                  <a:pt x="4104399" y="18288"/>
                </a:cubicBezTo>
                <a:cubicBezTo>
                  <a:pt x="3937075" y="33667"/>
                  <a:pt x="3923235" y="10730"/>
                  <a:pt x="3746297" y="18288"/>
                </a:cubicBezTo>
                <a:cubicBezTo>
                  <a:pt x="3569359" y="25846"/>
                  <a:pt x="3351081" y="24702"/>
                  <a:pt x="3167825" y="18288"/>
                </a:cubicBezTo>
                <a:cubicBezTo>
                  <a:pt x="2984569" y="11874"/>
                  <a:pt x="2708033" y="13293"/>
                  <a:pt x="2368982" y="18288"/>
                </a:cubicBezTo>
                <a:cubicBezTo>
                  <a:pt x="2029931" y="23283"/>
                  <a:pt x="2009060" y="37671"/>
                  <a:pt x="1900695" y="18288"/>
                </a:cubicBezTo>
                <a:cubicBezTo>
                  <a:pt x="1792330" y="-1095"/>
                  <a:pt x="1183178" y="9337"/>
                  <a:pt x="991667" y="18288"/>
                </a:cubicBezTo>
                <a:cubicBezTo>
                  <a:pt x="800156" y="27239"/>
                  <a:pt x="375690" y="34110"/>
                  <a:pt x="0" y="18288"/>
                </a:cubicBezTo>
                <a:cubicBezTo>
                  <a:pt x="-213" y="9468"/>
                  <a:pt x="187" y="4459"/>
                  <a:pt x="0" y="0"/>
                </a:cubicBezTo>
                <a:close/>
              </a:path>
              <a:path w="11018520" h="18288" stroke="0" extrusionOk="0">
                <a:moveTo>
                  <a:pt x="0" y="0"/>
                </a:moveTo>
                <a:cubicBezTo>
                  <a:pt x="266588" y="-23405"/>
                  <a:pt x="350503" y="-27031"/>
                  <a:pt x="578472" y="0"/>
                </a:cubicBezTo>
                <a:cubicBezTo>
                  <a:pt x="806441" y="27031"/>
                  <a:pt x="803976" y="13604"/>
                  <a:pt x="936574" y="0"/>
                </a:cubicBezTo>
                <a:cubicBezTo>
                  <a:pt x="1069172" y="-13604"/>
                  <a:pt x="1661335" y="-31902"/>
                  <a:pt x="1845602" y="0"/>
                </a:cubicBezTo>
                <a:cubicBezTo>
                  <a:pt x="2029869" y="31902"/>
                  <a:pt x="2273452" y="17005"/>
                  <a:pt x="2424074" y="0"/>
                </a:cubicBezTo>
                <a:cubicBezTo>
                  <a:pt x="2574696" y="-17005"/>
                  <a:pt x="2790864" y="-28133"/>
                  <a:pt x="3002547" y="0"/>
                </a:cubicBezTo>
                <a:cubicBezTo>
                  <a:pt x="3214230" y="28133"/>
                  <a:pt x="3605033" y="-14934"/>
                  <a:pt x="3911575" y="0"/>
                </a:cubicBezTo>
                <a:cubicBezTo>
                  <a:pt x="4218117" y="14934"/>
                  <a:pt x="4198004" y="3604"/>
                  <a:pt x="4379862" y="0"/>
                </a:cubicBezTo>
                <a:cubicBezTo>
                  <a:pt x="4561720" y="-3604"/>
                  <a:pt x="4941151" y="-37368"/>
                  <a:pt x="5288890" y="0"/>
                </a:cubicBezTo>
                <a:cubicBezTo>
                  <a:pt x="5636629" y="37368"/>
                  <a:pt x="6011513" y="-33898"/>
                  <a:pt x="6197918" y="0"/>
                </a:cubicBezTo>
                <a:cubicBezTo>
                  <a:pt x="6384323" y="33898"/>
                  <a:pt x="6555799" y="11241"/>
                  <a:pt x="6886575" y="0"/>
                </a:cubicBezTo>
                <a:cubicBezTo>
                  <a:pt x="7217351" y="-11241"/>
                  <a:pt x="7604472" y="-44614"/>
                  <a:pt x="7795603" y="0"/>
                </a:cubicBezTo>
                <a:cubicBezTo>
                  <a:pt x="7986734" y="44614"/>
                  <a:pt x="8098870" y="-11086"/>
                  <a:pt x="8374075" y="0"/>
                </a:cubicBezTo>
                <a:cubicBezTo>
                  <a:pt x="8649280" y="11086"/>
                  <a:pt x="8701749" y="-25020"/>
                  <a:pt x="8952548" y="0"/>
                </a:cubicBezTo>
                <a:cubicBezTo>
                  <a:pt x="9203347" y="25020"/>
                  <a:pt x="9519297" y="4274"/>
                  <a:pt x="9751390" y="0"/>
                </a:cubicBezTo>
                <a:cubicBezTo>
                  <a:pt x="9983483" y="-4274"/>
                  <a:pt x="10169881" y="16480"/>
                  <a:pt x="10329863" y="0"/>
                </a:cubicBezTo>
                <a:cubicBezTo>
                  <a:pt x="10489845" y="-16480"/>
                  <a:pt x="10750941" y="-9727"/>
                  <a:pt x="11018520" y="0"/>
                </a:cubicBezTo>
                <a:cubicBezTo>
                  <a:pt x="11018113" y="8690"/>
                  <a:pt x="11018366" y="14141"/>
                  <a:pt x="11018520" y="18288"/>
                </a:cubicBezTo>
                <a:cubicBezTo>
                  <a:pt x="10841176" y="-3597"/>
                  <a:pt x="10399304" y="41504"/>
                  <a:pt x="10219677" y="18288"/>
                </a:cubicBezTo>
                <a:cubicBezTo>
                  <a:pt x="10040050" y="-4928"/>
                  <a:pt x="10030762" y="16144"/>
                  <a:pt x="9861575" y="18288"/>
                </a:cubicBezTo>
                <a:cubicBezTo>
                  <a:pt x="9692388" y="20432"/>
                  <a:pt x="9529439" y="40380"/>
                  <a:pt x="9393288" y="18288"/>
                </a:cubicBezTo>
                <a:cubicBezTo>
                  <a:pt x="9257137" y="-3804"/>
                  <a:pt x="8825003" y="25592"/>
                  <a:pt x="8484260" y="18288"/>
                </a:cubicBezTo>
                <a:cubicBezTo>
                  <a:pt x="8143517" y="10984"/>
                  <a:pt x="8082894" y="45968"/>
                  <a:pt x="7795603" y="18288"/>
                </a:cubicBezTo>
                <a:cubicBezTo>
                  <a:pt x="7508312" y="-9392"/>
                  <a:pt x="7466074" y="19486"/>
                  <a:pt x="7327316" y="18288"/>
                </a:cubicBezTo>
                <a:cubicBezTo>
                  <a:pt x="7188558" y="17090"/>
                  <a:pt x="6869645" y="4657"/>
                  <a:pt x="6638658" y="18288"/>
                </a:cubicBezTo>
                <a:cubicBezTo>
                  <a:pt x="6407671" y="31919"/>
                  <a:pt x="6359238" y="35967"/>
                  <a:pt x="6280556" y="18288"/>
                </a:cubicBezTo>
                <a:cubicBezTo>
                  <a:pt x="6201874" y="609"/>
                  <a:pt x="6041216" y="22404"/>
                  <a:pt x="5922455" y="18288"/>
                </a:cubicBezTo>
                <a:cubicBezTo>
                  <a:pt x="5803694" y="14172"/>
                  <a:pt x="5555521" y="48848"/>
                  <a:pt x="5233797" y="18288"/>
                </a:cubicBezTo>
                <a:cubicBezTo>
                  <a:pt x="4912073" y="-12272"/>
                  <a:pt x="4986440" y="-2740"/>
                  <a:pt x="4765510" y="18288"/>
                </a:cubicBezTo>
                <a:cubicBezTo>
                  <a:pt x="4544580" y="39316"/>
                  <a:pt x="4177715" y="18248"/>
                  <a:pt x="3966667" y="18288"/>
                </a:cubicBezTo>
                <a:cubicBezTo>
                  <a:pt x="3755619" y="18328"/>
                  <a:pt x="3664519" y="22387"/>
                  <a:pt x="3498380" y="18288"/>
                </a:cubicBezTo>
                <a:cubicBezTo>
                  <a:pt x="3332241" y="14189"/>
                  <a:pt x="3065858" y="-7524"/>
                  <a:pt x="2699537" y="18288"/>
                </a:cubicBezTo>
                <a:cubicBezTo>
                  <a:pt x="2333216" y="44100"/>
                  <a:pt x="2505666" y="4650"/>
                  <a:pt x="2341436" y="18288"/>
                </a:cubicBezTo>
                <a:cubicBezTo>
                  <a:pt x="2177206" y="31926"/>
                  <a:pt x="1790164" y="19880"/>
                  <a:pt x="1542593" y="18288"/>
                </a:cubicBezTo>
                <a:cubicBezTo>
                  <a:pt x="1295022" y="16696"/>
                  <a:pt x="1218012" y="39325"/>
                  <a:pt x="1074306" y="18288"/>
                </a:cubicBezTo>
                <a:cubicBezTo>
                  <a:pt x="930600" y="-2749"/>
                  <a:pt x="797266" y="24589"/>
                  <a:pt x="716204" y="18288"/>
                </a:cubicBezTo>
                <a:cubicBezTo>
                  <a:pt x="635142" y="11987"/>
                  <a:pt x="344503" y="41396"/>
                  <a:pt x="0" y="18288"/>
                </a:cubicBezTo>
                <a:cubicBezTo>
                  <a:pt x="-53" y="11301"/>
                  <a:pt x="-649" y="7756"/>
                  <a:pt x="0" y="0"/>
                </a:cubicBezTo>
                <a:close/>
              </a:path>
            </a:pathLst>
          </a:custGeom>
          <a:solidFill>
            <a:srgbClr val="35DFFF"/>
          </a:solidFill>
          <a:ln w="38100" cap="rnd">
            <a:solidFill>
              <a:srgbClr val="35DFF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E7F9A0C-77DF-B76E-DB55-DC4E4B07E2D5}"/>
              </a:ext>
            </a:extLst>
          </p:cNvPr>
          <p:cNvSpPr>
            <a:spLocks noGrp="1"/>
          </p:cNvSpPr>
          <p:nvPr>
            <p:ph idx="1"/>
          </p:nvPr>
        </p:nvSpPr>
        <p:spPr>
          <a:xfrm>
            <a:off x="572492" y="1934645"/>
            <a:ext cx="7771407" cy="4611664"/>
          </a:xfrm>
        </p:spPr>
        <p:txBody>
          <a:bodyPr anchor="t">
            <a:noAutofit/>
          </a:bodyPr>
          <a:lstStyle/>
          <a:p>
            <a:pPr>
              <a:lnSpc>
                <a:spcPct val="100000"/>
              </a:lnSpc>
              <a:spcBef>
                <a:spcPts val="0"/>
              </a:spcBef>
              <a:spcAft>
                <a:spcPts val="800"/>
              </a:spcAft>
            </a:pPr>
            <a:r>
              <a:rPr lang="en-US" sz="16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600" kern="100" dirty="0">
                <a:effectLst/>
                <a:latin typeface="Calibri" panose="020F0502020204030204" pitchFamily="34" charset="0"/>
                <a:ea typeface="Aptos" panose="020B0004020202020204" pitchFamily="34" charset="0"/>
                <a:cs typeface="Times New Roman" panose="02020603050405020304" pitchFamily="18" charset="0"/>
              </a:rPr>
              <a:t>In order to advance my analysis, I changed the essential variables to the </a:t>
            </a:r>
            <a:r>
              <a:rPr lang="en-US" sz="1600" kern="100" dirty="0" err="1">
                <a:effectLst/>
                <a:latin typeface="Calibri" panose="020F0502020204030204" pitchFamily="34" charset="0"/>
                <a:ea typeface="Aptos" panose="020B0004020202020204" pitchFamily="34" charset="0"/>
                <a:cs typeface="Times New Roman" panose="02020603050405020304" pitchFamily="18" charset="0"/>
              </a:rPr>
              <a:t>nvarchar</a:t>
            </a:r>
            <a:r>
              <a:rPr lang="en-US" sz="1600" kern="100" dirty="0">
                <a:effectLst/>
                <a:latin typeface="Calibri" panose="020F0502020204030204" pitchFamily="34" charset="0"/>
                <a:ea typeface="Aptos" panose="020B0004020202020204" pitchFamily="34" charset="0"/>
                <a:cs typeface="Times New Roman" panose="02020603050405020304" pitchFamily="18" charset="0"/>
              </a:rPr>
              <a:t>(max</a:t>
            </a:r>
            <a:r>
              <a:rPr lang="en-US" sz="1600" kern="100">
                <a:effectLst/>
                <a:latin typeface="Calibri" panose="020F0502020204030204" pitchFamily="34" charset="0"/>
                <a:ea typeface="Aptos" panose="020B0004020202020204" pitchFamily="34" charset="0"/>
                <a:cs typeface="Times New Roman" panose="02020603050405020304" pitchFamily="18" charset="0"/>
              </a:rPr>
              <a:t>) format</a:t>
            </a:r>
            <a:r>
              <a:rPr lang="en-US" sz="1600" kern="100" dirty="0">
                <a:effectLst/>
                <a:latin typeface="Calibri" panose="020F0502020204030204" pitchFamily="34" charset="0"/>
                <a:ea typeface="Aptos" panose="020B0004020202020204" pitchFamily="34" charset="0"/>
                <a:cs typeface="Times New Roman" panose="02020603050405020304" pitchFamily="18" charset="0"/>
              </a:rPr>
              <a:t>. This was done to verify that they were compatible with Microsoft SQL Server, which was the relational database management system that was utilized in this project. I subsequently created </a:t>
            </a:r>
            <a:r>
              <a:rPr lang="en-US" sz="1600" kern="100" dirty="0" err="1">
                <a:effectLst/>
                <a:latin typeface="Calibri" panose="020F0502020204030204" pitchFamily="34" charset="0"/>
                <a:ea typeface="Aptos" panose="020B0004020202020204" pitchFamily="34" charset="0"/>
                <a:cs typeface="Times New Roman" panose="02020603050405020304" pitchFamily="18" charset="0"/>
              </a:rPr>
              <a:t>sepsis_final_cleaned_export</a:t>
            </a:r>
            <a:r>
              <a:rPr lang="en-US" sz="1600" kern="100" dirty="0">
                <a:effectLst/>
                <a:latin typeface="Calibri" panose="020F0502020204030204" pitchFamily="34" charset="0"/>
                <a:ea typeface="Aptos" panose="020B0004020202020204" pitchFamily="34" charset="0"/>
                <a:cs typeface="Times New Roman" panose="02020603050405020304" pitchFamily="18" charset="0"/>
              </a:rPr>
              <a:t>, a table with vital data like </a:t>
            </a:r>
            <a:r>
              <a:rPr lang="en-US" sz="1600" kern="100" dirty="0" err="1">
                <a:effectLst/>
                <a:latin typeface="Calibri" panose="020F0502020204030204" pitchFamily="34" charset="0"/>
                <a:ea typeface="Aptos" panose="020B0004020202020204" pitchFamily="34" charset="0"/>
                <a:cs typeface="Times New Roman" panose="02020603050405020304" pitchFamily="18" charset="0"/>
              </a:rPr>
              <a:t>sepsisType</a:t>
            </a:r>
            <a:r>
              <a:rPr lang="en-US" sz="1600" kern="100" dirty="0">
                <a:effectLst/>
                <a:latin typeface="Calibri" panose="020F0502020204030204" pitchFamily="34" charset="0"/>
                <a:ea typeface="Aptos" panose="020B0004020202020204" pitchFamily="34" charset="0"/>
                <a:cs typeface="Times New Roman" panose="02020603050405020304" pitchFamily="18" charset="0"/>
              </a:rPr>
              <a:t> and SIRS Score. From this, I created </a:t>
            </a:r>
            <a:r>
              <a:rPr lang="en-US" sz="1600" kern="100" dirty="0" err="1">
                <a:effectLst/>
                <a:latin typeface="Calibri" panose="020F0502020204030204" pitchFamily="34" charset="0"/>
                <a:ea typeface="Aptos" panose="020B0004020202020204" pitchFamily="34" charset="0"/>
                <a:cs typeface="Times New Roman" panose="02020603050405020304" pitchFamily="18" charset="0"/>
              </a:rPr>
              <a:t>sepsis_sub</a:t>
            </a:r>
            <a:r>
              <a:rPr lang="en-US" sz="1600" kern="100" dirty="0">
                <a:effectLst/>
                <a:latin typeface="Calibri" panose="020F0502020204030204" pitchFamily="34" charset="0"/>
                <a:ea typeface="Aptos" panose="020B0004020202020204" pitchFamily="34" charset="0"/>
                <a:cs typeface="Times New Roman" panose="02020603050405020304" pitchFamily="18" charset="0"/>
              </a:rPr>
              <a:t> for export and Weka analysis.</a:t>
            </a:r>
          </a:p>
          <a:p>
            <a:pPr>
              <a:lnSpc>
                <a:spcPct val="100000"/>
              </a:lnSpc>
              <a:spcBef>
                <a:spcPts val="0"/>
              </a:spcBef>
              <a:spcAft>
                <a:spcPts val="800"/>
              </a:spcAft>
            </a:pPr>
            <a:r>
              <a:rPr lang="en-US" sz="1600" kern="100" dirty="0">
                <a:effectLst/>
                <a:latin typeface="Calibri" panose="020F0502020204030204" pitchFamily="34" charset="0"/>
                <a:ea typeface="Aptos" panose="020B0004020202020204" pitchFamily="34" charset="0"/>
                <a:cs typeface="Times New Roman" panose="02020603050405020304" pitchFamily="18" charset="0"/>
              </a:rPr>
              <a:t>The dataset was streamlined for machine learning by removing non-essential attributes such as </a:t>
            </a:r>
            <a:r>
              <a:rPr lang="en-US" sz="1600" kern="100" dirty="0" err="1">
                <a:effectLst/>
                <a:latin typeface="Calibri" panose="020F0502020204030204" pitchFamily="34" charset="0"/>
                <a:ea typeface="Aptos" panose="020B0004020202020204" pitchFamily="34" charset="0"/>
                <a:cs typeface="Times New Roman" panose="02020603050405020304" pitchFamily="18" charset="0"/>
              </a:rPr>
              <a:t>Patient_ID</a:t>
            </a:r>
            <a:r>
              <a:rPr lang="en-US" sz="1600" kern="100" dirty="0">
                <a:effectLst/>
                <a:latin typeface="Calibri" panose="020F0502020204030204" pitchFamily="34" charset="0"/>
                <a:ea typeface="Aptos" panose="020B0004020202020204" pitchFamily="34" charset="0"/>
                <a:cs typeface="Times New Roman" panose="02020603050405020304" pitchFamily="18" charset="0"/>
              </a:rPr>
              <a:t>, Unit1, and Unit2.</a:t>
            </a:r>
          </a:p>
          <a:p>
            <a:pPr>
              <a:lnSpc>
                <a:spcPct val="100000"/>
              </a:lnSpc>
              <a:spcBef>
                <a:spcPts val="0"/>
              </a:spcBef>
              <a:spcAft>
                <a:spcPts val="800"/>
              </a:spcAft>
            </a:pPr>
            <a:r>
              <a:rPr lang="en-US" sz="1600" kern="100" dirty="0">
                <a:effectLst/>
                <a:latin typeface="Calibri" panose="020F0502020204030204" pitchFamily="34" charset="0"/>
                <a:ea typeface="Aptos" panose="020B0004020202020204" pitchFamily="34" charset="0"/>
                <a:cs typeface="Times New Roman" panose="02020603050405020304" pitchFamily="18" charset="0"/>
              </a:rPr>
              <a:t>Converted key numerical features to nominal categories to align with analysis requirements: Variables transformed include </a:t>
            </a:r>
            <a:r>
              <a:rPr lang="en-US" sz="1600" kern="100" dirty="0" err="1">
                <a:effectLst/>
                <a:latin typeface="Calibri" panose="020F0502020204030204" pitchFamily="34" charset="0"/>
                <a:ea typeface="Aptos" panose="020B0004020202020204" pitchFamily="34" charset="0"/>
                <a:cs typeface="Times New Roman" panose="02020603050405020304" pitchFamily="18" charset="0"/>
              </a:rPr>
              <a:t>SepsisLabel</a:t>
            </a:r>
            <a:r>
              <a:rPr lang="en-US" sz="1600" kern="100" dirty="0">
                <a:effectLst/>
                <a:latin typeface="Calibri" panose="020F0502020204030204" pitchFamily="34" charset="0"/>
                <a:ea typeface="Aptos" panose="020B0004020202020204" pitchFamily="34" charset="0"/>
                <a:cs typeface="Times New Roman" panose="02020603050405020304" pitchFamily="18" charset="0"/>
              </a:rPr>
              <a:t>, </a:t>
            </a:r>
            <a:r>
              <a:rPr lang="en-US" sz="1600" kern="100" dirty="0" err="1">
                <a:effectLst/>
                <a:latin typeface="Calibri" panose="020F0502020204030204" pitchFamily="34" charset="0"/>
                <a:ea typeface="Aptos" panose="020B0004020202020204" pitchFamily="34" charset="0"/>
                <a:cs typeface="Times New Roman" panose="02020603050405020304" pitchFamily="18" charset="0"/>
              </a:rPr>
              <a:t>Condition_temp</a:t>
            </a:r>
            <a:r>
              <a:rPr lang="en-US" sz="1600" kern="100" dirty="0">
                <a:effectLst/>
                <a:latin typeface="Calibri" panose="020F0502020204030204" pitchFamily="34" charset="0"/>
                <a:ea typeface="Aptos" panose="020B0004020202020204" pitchFamily="34" charset="0"/>
                <a:cs typeface="Times New Roman" panose="02020603050405020304" pitchFamily="18" charset="0"/>
              </a:rPr>
              <a:t>, </a:t>
            </a:r>
            <a:r>
              <a:rPr lang="en-US" sz="1600" kern="100" dirty="0" err="1">
                <a:effectLst/>
                <a:latin typeface="Calibri" panose="020F0502020204030204" pitchFamily="34" charset="0"/>
                <a:ea typeface="Aptos" panose="020B0004020202020204" pitchFamily="34" charset="0"/>
                <a:cs typeface="Times New Roman" panose="02020603050405020304" pitchFamily="18" charset="0"/>
              </a:rPr>
              <a:t>condition_HR</a:t>
            </a:r>
            <a:r>
              <a:rPr lang="en-US" sz="1600" kern="100" dirty="0">
                <a:effectLst/>
                <a:latin typeface="Calibri" panose="020F0502020204030204" pitchFamily="34" charset="0"/>
                <a:ea typeface="Aptos" panose="020B0004020202020204" pitchFamily="34" charset="0"/>
                <a:cs typeface="Times New Roman" panose="02020603050405020304" pitchFamily="18" charset="0"/>
              </a:rPr>
              <a:t>, </a:t>
            </a:r>
            <a:r>
              <a:rPr lang="en-US" sz="1600" kern="100" dirty="0" err="1">
                <a:effectLst/>
                <a:latin typeface="Calibri" panose="020F0502020204030204" pitchFamily="34" charset="0"/>
                <a:ea typeface="Aptos" panose="020B0004020202020204" pitchFamily="34" charset="0"/>
                <a:cs typeface="Times New Roman" panose="02020603050405020304" pitchFamily="18" charset="0"/>
              </a:rPr>
              <a:t>condition_Resp</a:t>
            </a:r>
            <a:r>
              <a:rPr lang="en-US" sz="1600" kern="100" dirty="0">
                <a:effectLst/>
                <a:latin typeface="Calibri" panose="020F0502020204030204" pitchFamily="34" charset="0"/>
                <a:ea typeface="Aptos" panose="020B0004020202020204" pitchFamily="34" charset="0"/>
                <a:cs typeface="Times New Roman" panose="02020603050405020304" pitchFamily="18" charset="0"/>
              </a:rPr>
              <a:t>, </a:t>
            </a:r>
            <a:r>
              <a:rPr lang="en-US" sz="1600" kern="100" dirty="0" err="1">
                <a:effectLst/>
                <a:latin typeface="Calibri" panose="020F0502020204030204" pitchFamily="34" charset="0"/>
                <a:ea typeface="Aptos" panose="020B0004020202020204" pitchFamily="34" charset="0"/>
                <a:cs typeface="Times New Roman" panose="02020603050405020304" pitchFamily="18" charset="0"/>
              </a:rPr>
              <a:t>condition_wbc</a:t>
            </a:r>
            <a:r>
              <a:rPr lang="en-US" sz="1600" kern="100" dirty="0">
                <a:effectLst/>
                <a:latin typeface="Calibri" panose="020F0502020204030204" pitchFamily="34" charset="0"/>
                <a:ea typeface="Aptos" panose="020B0004020202020204" pitchFamily="34" charset="0"/>
                <a:cs typeface="Times New Roman" panose="02020603050405020304" pitchFamily="18" charset="0"/>
              </a:rPr>
              <a:t>, SIRS Score, and SepsisType.</a:t>
            </a:r>
          </a:p>
          <a:p>
            <a:pPr>
              <a:lnSpc>
                <a:spcPct val="100000"/>
              </a:lnSpc>
              <a:spcBef>
                <a:spcPts val="0"/>
              </a:spcBef>
              <a:spcAft>
                <a:spcPts val="800"/>
              </a:spcAft>
            </a:pPr>
            <a:r>
              <a:rPr lang="en-US" sz="1600" kern="100" dirty="0">
                <a:effectLst/>
                <a:latin typeface="Calibri" panose="020F0502020204030204" pitchFamily="34" charset="0"/>
                <a:ea typeface="Aptos" panose="020B0004020202020204" pitchFamily="34" charset="0"/>
                <a:cs typeface="Times New Roman" panose="02020603050405020304" pitchFamily="18" charset="0"/>
              </a:rPr>
              <a:t>Implemented a normalization filter on numerical attributes to enhance model accuracy and maintain data consistency, ensuring that the dataset's analytical efficacy is optimized.</a:t>
            </a:r>
            <a:endParaRPr lang="en-US" sz="1600" kern="100" dirty="0">
              <a:latin typeface="Aptos" panose="020B0004020202020204" pitchFamily="34" charset="0"/>
              <a:ea typeface="Aptos" panose="020B0004020202020204" pitchFamily="34" charset="0"/>
              <a:cs typeface="Times New Roman" panose="02020603050405020304" pitchFamily="18" charset="0"/>
            </a:endParaRPr>
          </a:p>
          <a:p>
            <a:pPr>
              <a:lnSpc>
                <a:spcPct val="100000"/>
              </a:lnSpc>
              <a:spcBef>
                <a:spcPts val="0"/>
              </a:spcBef>
              <a:spcAft>
                <a:spcPts val="800"/>
              </a:spcAft>
            </a:pPr>
            <a:r>
              <a:rPr lang="en-US" sz="1600" kern="100" dirty="0">
                <a:effectLst/>
                <a:latin typeface="Calibri" panose="020F0502020204030204" pitchFamily="34" charset="0"/>
                <a:ea typeface="Aptos" panose="020B0004020202020204" pitchFamily="34" charset="0"/>
                <a:cs typeface="Times New Roman" panose="02020603050405020304" pitchFamily="18" charset="0"/>
              </a:rPr>
              <a:t>These deliberate preprocessing steps were essential in preparing the dataset for robust machine learning analysis, significantly enhancing the precision and effectiveness of the developed predictive models.</a:t>
            </a:r>
            <a:endParaRPr lang="en-US" sz="16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indent="0">
              <a:lnSpc>
                <a:spcPct val="100000"/>
              </a:lnSpc>
              <a:spcBef>
                <a:spcPts val="0"/>
              </a:spcBef>
              <a:spcAft>
                <a:spcPts val="800"/>
              </a:spcAft>
              <a:buNone/>
            </a:pPr>
            <a:endParaRPr lang="en-US" sz="16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00000"/>
              </a:lnSpc>
            </a:pPr>
            <a:endParaRPr lang="en-US" sz="1600" dirty="0">
              <a:latin typeface="Calibri" panose="020F0502020204030204" pitchFamily="34" charset="0"/>
              <a:ea typeface="Calibri" panose="020F0502020204030204" pitchFamily="34" charset="0"/>
              <a:cs typeface="Calibri" panose="020F0502020204030204" pitchFamily="34" charset="0"/>
            </a:endParaRPr>
          </a:p>
        </p:txBody>
      </p:sp>
      <p:pic>
        <p:nvPicPr>
          <p:cNvPr id="6" name="Picture 5" descr="A screenshot of a computer&#10;&#10;Description automatically generated">
            <a:extLst>
              <a:ext uri="{FF2B5EF4-FFF2-40B4-BE49-F238E27FC236}">
                <a16:creationId xmlns:a16="http://schemas.microsoft.com/office/drawing/2014/main" id="{0117A833-282F-DE99-4765-1BE99159237E}"/>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6151" r="39617" b="31730"/>
          <a:stretch/>
        </p:blipFill>
        <p:spPr bwMode="auto">
          <a:xfrm>
            <a:off x="8343900" y="2075687"/>
            <a:ext cx="3754956" cy="3100663"/>
          </a:xfrm>
          <a:prstGeom prst="rect">
            <a:avLst/>
          </a:prstGeom>
          <a:noFill/>
          <a:extLst>
            <a:ext uri="{53640926-AAD7-44D8-BBD7-CCE9431645EC}">
              <a14:shadowObscured xmlns:a14="http://schemas.microsoft.com/office/drawing/2010/main"/>
            </a:ext>
          </a:extLst>
        </p:spPr>
      </p:pic>
      <p:pic>
        <p:nvPicPr>
          <p:cNvPr id="12" name="Audio 11">
            <a:hlinkClick r:id="" action="ppaction://media"/>
            <a:extLst>
              <a:ext uri="{FF2B5EF4-FFF2-40B4-BE49-F238E27FC236}">
                <a16:creationId xmlns:a16="http://schemas.microsoft.com/office/drawing/2014/main" id="{993B61C1-D05E-133F-6110-6C05CFC871EE}"/>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560957327"/>
      </p:ext>
    </p:extLst>
  </p:cSld>
  <p:clrMapOvr>
    <a:masterClrMapping/>
  </p:clrMapOvr>
  <mc:AlternateContent xmlns:mc="http://schemas.openxmlformats.org/markup-compatibility/2006">
    <mc:Choice xmlns:p14="http://schemas.microsoft.com/office/powerpoint/2010/main" Requires="p14">
      <p:transition spd="slow" p14:dur="2000" advTm="27552"/>
    </mc:Choice>
    <mc:Fallback>
      <p:transition spd="slow" advTm="2755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B008DA-F2B8-FA3B-0DF3-5EF4CB0F6A9E}"/>
              </a:ext>
            </a:extLst>
          </p:cNvPr>
          <p:cNvSpPr>
            <a:spLocks noGrp="1"/>
          </p:cNvSpPr>
          <p:nvPr>
            <p:ph type="title"/>
          </p:nvPr>
        </p:nvSpPr>
        <p:spPr/>
        <p:txBody>
          <a:bodyPr/>
          <a:lstStyle/>
          <a:p>
            <a:endParaRPr lang="en-US" dirty="0"/>
          </a:p>
        </p:txBody>
      </p:sp>
      <p:pic>
        <p:nvPicPr>
          <p:cNvPr id="4" name="Content Placeholder 3" descr="A screenshot of a computer&#10;&#10;Description automatically generated">
            <a:extLst>
              <a:ext uri="{FF2B5EF4-FFF2-40B4-BE49-F238E27FC236}">
                <a16:creationId xmlns:a16="http://schemas.microsoft.com/office/drawing/2014/main" id="{3469CECE-E565-32B9-9CD3-E294318DE5F1}"/>
              </a:ext>
            </a:extLst>
          </p:cNvPr>
          <p:cNvPicPr>
            <a:picLocks noGrp="1" noChangeAspect="1"/>
          </p:cNvPicPr>
          <p:nvPr>
            <p:ph idx="1"/>
          </p:nvPr>
        </p:nvPicPr>
        <p:blipFill>
          <a:blip r:embed="rId4"/>
          <a:stretch>
            <a:fillRect/>
          </a:stretch>
        </p:blipFill>
        <p:spPr>
          <a:xfrm>
            <a:off x="2093259" y="1928813"/>
            <a:ext cx="8005481" cy="4252912"/>
          </a:xfrm>
          <a:prstGeom prst="rect">
            <a:avLst/>
          </a:prstGeom>
        </p:spPr>
      </p:pic>
      <p:pic>
        <p:nvPicPr>
          <p:cNvPr id="10" name="Audio 9">
            <a:hlinkClick r:id="" action="ppaction://media"/>
            <a:extLst>
              <a:ext uri="{FF2B5EF4-FFF2-40B4-BE49-F238E27FC236}">
                <a16:creationId xmlns:a16="http://schemas.microsoft.com/office/drawing/2014/main" id="{FB0E7E52-045D-EC74-8EE1-6CB3482675A0}"/>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392176102"/>
      </p:ext>
    </p:extLst>
  </p:cSld>
  <p:clrMapOvr>
    <a:masterClrMapping/>
  </p:clrMapOvr>
  <mc:AlternateContent xmlns:mc="http://schemas.openxmlformats.org/markup-compatibility/2006">
    <mc:Choice xmlns:p14="http://schemas.microsoft.com/office/powerpoint/2010/main" Requires="p14">
      <p:transition spd="slow" p14:dur="2000" advTm="18871"/>
    </mc:Choice>
    <mc:Fallback>
      <p:transition spd="slow" advTm="1887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B503C6D-B4A1-FF03-9A87-100A149DDD7E}"/>
              </a:ext>
            </a:extLst>
          </p:cNvPr>
          <p:cNvSpPr>
            <a:spLocks noGrp="1"/>
          </p:cNvSpPr>
          <p:nvPr>
            <p:ph type="title"/>
          </p:nvPr>
        </p:nvSpPr>
        <p:spPr>
          <a:xfrm>
            <a:off x="630936" y="640080"/>
            <a:ext cx="5238922" cy="1481328"/>
          </a:xfrm>
        </p:spPr>
        <p:txBody>
          <a:bodyPr anchor="b">
            <a:normAutofit fontScale="90000"/>
          </a:bodyPr>
          <a:lstStyle/>
          <a:p>
            <a:r>
              <a:rPr lang="en-US" sz="5600" b="1" dirty="0">
                <a:latin typeface="Calibri" panose="020F0502020204030204" pitchFamily="34" charset="0"/>
                <a:ea typeface="Calibri" panose="020F0502020204030204" pitchFamily="34" charset="0"/>
                <a:cs typeface="Calibri" panose="020F0502020204030204" pitchFamily="34" charset="0"/>
              </a:rPr>
              <a:t>Feature Selection:</a:t>
            </a:r>
          </a:p>
        </p:txBody>
      </p:sp>
      <p:sp>
        <p:nvSpPr>
          <p:cNvPr id="16" name="Rectangle 6">
            <a:extLst>
              <a:ext uri="{FF2B5EF4-FFF2-40B4-BE49-F238E27FC236}">
                <a16:creationId xmlns:a16="http://schemas.microsoft.com/office/drawing/2014/main" id="{3CE8AF5E-D374-4CF1-90CC-35CF73B81C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0936" y="2386584"/>
            <a:ext cx="4114800" cy="18288"/>
          </a:xfrm>
          <a:custGeom>
            <a:avLst/>
            <a:gdLst>
              <a:gd name="connsiteX0" fmla="*/ 0 w 4114800"/>
              <a:gd name="connsiteY0" fmla="*/ 0 h 18288"/>
              <a:gd name="connsiteX1" fmla="*/ 768096 w 4114800"/>
              <a:gd name="connsiteY1" fmla="*/ 0 h 18288"/>
              <a:gd name="connsiteX2" fmla="*/ 1495044 w 4114800"/>
              <a:gd name="connsiteY2" fmla="*/ 0 h 18288"/>
              <a:gd name="connsiteX3" fmla="*/ 2221992 w 4114800"/>
              <a:gd name="connsiteY3" fmla="*/ 0 h 18288"/>
              <a:gd name="connsiteX4" fmla="*/ 2784348 w 4114800"/>
              <a:gd name="connsiteY4" fmla="*/ 0 h 18288"/>
              <a:gd name="connsiteX5" fmla="*/ 3387852 w 4114800"/>
              <a:gd name="connsiteY5" fmla="*/ 0 h 18288"/>
              <a:gd name="connsiteX6" fmla="*/ 4114800 w 4114800"/>
              <a:gd name="connsiteY6" fmla="*/ 0 h 18288"/>
              <a:gd name="connsiteX7" fmla="*/ 4114800 w 4114800"/>
              <a:gd name="connsiteY7" fmla="*/ 18288 h 18288"/>
              <a:gd name="connsiteX8" fmla="*/ 3429000 w 4114800"/>
              <a:gd name="connsiteY8" fmla="*/ 18288 h 18288"/>
              <a:gd name="connsiteX9" fmla="*/ 2866644 w 4114800"/>
              <a:gd name="connsiteY9" fmla="*/ 18288 h 18288"/>
              <a:gd name="connsiteX10" fmla="*/ 2304288 w 4114800"/>
              <a:gd name="connsiteY10" fmla="*/ 18288 h 18288"/>
              <a:gd name="connsiteX11" fmla="*/ 1577340 w 4114800"/>
              <a:gd name="connsiteY11" fmla="*/ 18288 h 18288"/>
              <a:gd name="connsiteX12" fmla="*/ 973836 w 4114800"/>
              <a:gd name="connsiteY12" fmla="*/ 18288 h 18288"/>
              <a:gd name="connsiteX13" fmla="*/ 0 w 4114800"/>
              <a:gd name="connsiteY13" fmla="*/ 18288 h 18288"/>
              <a:gd name="connsiteX14" fmla="*/ 0 w 4114800"/>
              <a:gd name="connsiteY1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114800" h="18288" fill="none" extrusionOk="0">
                <a:moveTo>
                  <a:pt x="0" y="0"/>
                </a:moveTo>
                <a:cubicBezTo>
                  <a:pt x="338280" y="-26110"/>
                  <a:pt x="483942" y="6555"/>
                  <a:pt x="768096" y="0"/>
                </a:cubicBezTo>
                <a:cubicBezTo>
                  <a:pt x="1052250" y="-6555"/>
                  <a:pt x="1331484" y="24616"/>
                  <a:pt x="1495044" y="0"/>
                </a:cubicBezTo>
                <a:cubicBezTo>
                  <a:pt x="1658604" y="-24616"/>
                  <a:pt x="2056661" y="-33562"/>
                  <a:pt x="2221992" y="0"/>
                </a:cubicBezTo>
                <a:cubicBezTo>
                  <a:pt x="2387323" y="33562"/>
                  <a:pt x="2629463" y="-20094"/>
                  <a:pt x="2784348" y="0"/>
                </a:cubicBezTo>
                <a:cubicBezTo>
                  <a:pt x="2939233" y="20094"/>
                  <a:pt x="3151981" y="1524"/>
                  <a:pt x="3387852" y="0"/>
                </a:cubicBezTo>
                <a:cubicBezTo>
                  <a:pt x="3623723" y="-1524"/>
                  <a:pt x="3882724" y="26165"/>
                  <a:pt x="4114800" y="0"/>
                </a:cubicBezTo>
                <a:cubicBezTo>
                  <a:pt x="4114300" y="8855"/>
                  <a:pt x="4114909" y="14521"/>
                  <a:pt x="4114800" y="18288"/>
                </a:cubicBezTo>
                <a:cubicBezTo>
                  <a:pt x="3910038" y="37744"/>
                  <a:pt x="3683432" y="-3969"/>
                  <a:pt x="3429000" y="18288"/>
                </a:cubicBezTo>
                <a:cubicBezTo>
                  <a:pt x="3174568" y="40545"/>
                  <a:pt x="3085815" y="44166"/>
                  <a:pt x="2866644" y="18288"/>
                </a:cubicBezTo>
                <a:cubicBezTo>
                  <a:pt x="2647473" y="-7590"/>
                  <a:pt x="2580474" y="31338"/>
                  <a:pt x="2304288" y="18288"/>
                </a:cubicBezTo>
                <a:cubicBezTo>
                  <a:pt x="2028102" y="5238"/>
                  <a:pt x="1863008" y="-2001"/>
                  <a:pt x="1577340" y="18288"/>
                </a:cubicBezTo>
                <a:cubicBezTo>
                  <a:pt x="1291672" y="38577"/>
                  <a:pt x="1243931" y="9893"/>
                  <a:pt x="973836" y="18288"/>
                </a:cubicBezTo>
                <a:cubicBezTo>
                  <a:pt x="703741" y="26683"/>
                  <a:pt x="317656" y="-5910"/>
                  <a:pt x="0" y="18288"/>
                </a:cubicBezTo>
                <a:cubicBezTo>
                  <a:pt x="683" y="12014"/>
                  <a:pt x="724" y="5908"/>
                  <a:pt x="0" y="0"/>
                </a:cubicBezTo>
                <a:close/>
              </a:path>
              <a:path w="4114800" h="18288" stroke="0" extrusionOk="0">
                <a:moveTo>
                  <a:pt x="0" y="0"/>
                </a:moveTo>
                <a:cubicBezTo>
                  <a:pt x="276109" y="5266"/>
                  <a:pt x="325589" y="-19584"/>
                  <a:pt x="644652" y="0"/>
                </a:cubicBezTo>
                <a:cubicBezTo>
                  <a:pt x="963715" y="19584"/>
                  <a:pt x="1064991" y="6066"/>
                  <a:pt x="1207008" y="0"/>
                </a:cubicBezTo>
                <a:cubicBezTo>
                  <a:pt x="1349025" y="-6066"/>
                  <a:pt x="1791724" y="14506"/>
                  <a:pt x="1975104" y="0"/>
                </a:cubicBezTo>
                <a:cubicBezTo>
                  <a:pt x="2158484" y="-14506"/>
                  <a:pt x="2397469" y="20822"/>
                  <a:pt x="2619756" y="0"/>
                </a:cubicBezTo>
                <a:cubicBezTo>
                  <a:pt x="2842043" y="-20822"/>
                  <a:pt x="2992157" y="20388"/>
                  <a:pt x="3264408" y="0"/>
                </a:cubicBezTo>
                <a:cubicBezTo>
                  <a:pt x="3536659" y="-20388"/>
                  <a:pt x="3855620" y="38211"/>
                  <a:pt x="4114800" y="0"/>
                </a:cubicBezTo>
                <a:cubicBezTo>
                  <a:pt x="4113902" y="7180"/>
                  <a:pt x="4114969" y="13790"/>
                  <a:pt x="4114800" y="18288"/>
                </a:cubicBezTo>
                <a:cubicBezTo>
                  <a:pt x="3968901" y="8593"/>
                  <a:pt x="3623428" y="17559"/>
                  <a:pt x="3429000" y="18288"/>
                </a:cubicBezTo>
                <a:cubicBezTo>
                  <a:pt x="3234572" y="19017"/>
                  <a:pt x="3085079" y="41804"/>
                  <a:pt x="2866644" y="18288"/>
                </a:cubicBezTo>
                <a:cubicBezTo>
                  <a:pt x="2648209" y="-5228"/>
                  <a:pt x="2451737" y="24580"/>
                  <a:pt x="2180844" y="18288"/>
                </a:cubicBezTo>
                <a:cubicBezTo>
                  <a:pt x="1909951" y="11996"/>
                  <a:pt x="1681589" y="12244"/>
                  <a:pt x="1495044" y="18288"/>
                </a:cubicBezTo>
                <a:cubicBezTo>
                  <a:pt x="1308499" y="24332"/>
                  <a:pt x="1136614" y="21789"/>
                  <a:pt x="850392" y="18288"/>
                </a:cubicBezTo>
                <a:cubicBezTo>
                  <a:pt x="564170" y="14787"/>
                  <a:pt x="210636" y="54701"/>
                  <a:pt x="0" y="18288"/>
                </a:cubicBezTo>
                <a:cubicBezTo>
                  <a:pt x="571" y="10093"/>
                  <a:pt x="-125" y="8407"/>
                  <a:pt x="0" y="0"/>
                </a:cubicBezTo>
                <a:close/>
              </a:path>
            </a:pathLst>
          </a:custGeom>
          <a:solidFill>
            <a:srgbClr val="FE5126"/>
          </a:solidFill>
          <a:ln w="38100" cap="rnd">
            <a:solidFill>
              <a:srgbClr val="FE5126"/>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C7977FA-499B-3658-8131-AD17CE135EBC}"/>
              </a:ext>
            </a:extLst>
          </p:cNvPr>
          <p:cNvSpPr>
            <a:spLocks noGrp="1"/>
          </p:cNvSpPr>
          <p:nvPr>
            <p:ph idx="1"/>
          </p:nvPr>
        </p:nvSpPr>
        <p:spPr>
          <a:xfrm>
            <a:off x="464681" y="2397472"/>
            <a:ext cx="6792076" cy="3818288"/>
          </a:xfrm>
        </p:spPr>
        <p:txBody>
          <a:bodyPr anchor="t">
            <a:noAutofit/>
          </a:bodyPr>
          <a:lstStyle/>
          <a:p>
            <a:pPr marL="0" marR="0">
              <a:lnSpc>
                <a:spcPct val="100000"/>
              </a:lnSpc>
              <a:spcBef>
                <a:spcPts val="0"/>
              </a:spcBef>
              <a:spcAft>
                <a:spcPts val="800"/>
              </a:spcAft>
            </a:pPr>
            <a:r>
              <a:rPr lang="en-US" sz="1600" kern="100" dirty="0">
                <a:effectLst/>
                <a:latin typeface="Calibri" panose="020F0502020204030204" pitchFamily="34" charset="0"/>
                <a:ea typeface="Aptos" panose="020B0004020202020204" pitchFamily="34" charset="0"/>
                <a:cs typeface="Times New Roman" panose="02020603050405020304" pitchFamily="18" charset="0"/>
              </a:rPr>
              <a:t>I used attribute visualization to figure out how different factors affected the definition of sepsis. Using scatter plots, patients with lower Mean Arterial Pressure (MAP) and longer ICU stays are more likely to acquire sepsis after admission. This insight is crucial for predicting sepsis and highlights the importance of these factors in patient outcomes.</a:t>
            </a:r>
            <a:endParaRPr lang="en-US" sz="16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00000"/>
              </a:lnSpc>
              <a:spcBef>
                <a:spcPts val="0"/>
              </a:spcBef>
              <a:spcAft>
                <a:spcPts val="800"/>
              </a:spcAft>
            </a:pPr>
            <a:r>
              <a:rPr lang="en-US" sz="1600" kern="100" dirty="0">
                <a:effectLst/>
                <a:latin typeface="Calibri" panose="020F0502020204030204" pitchFamily="34" charset="0"/>
                <a:ea typeface="Aptos" panose="020B0004020202020204" pitchFamily="34" charset="0"/>
                <a:cs typeface="Times New Roman" panose="02020603050405020304" pitchFamily="18" charset="0"/>
              </a:rPr>
              <a:t>For attribute selection, I retained all initially chosen attributes after assessing their significance using various methods. </a:t>
            </a:r>
          </a:p>
          <a:p>
            <a:pPr marL="0" marR="0">
              <a:lnSpc>
                <a:spcPct val="100000"/>
              </a:lnSpc>
              <a:spcBef>
                <a:spcPts val="0"/>
              </a:spcBef>
              <a:spcAft>
                <a:spcPts val="800"/>
              </a:spcAft>
            </a:pPr>
            <a:r>
              <a:rPr lang="en-US" sz="1600" kern="100" dirty="0">
                <a:effectLst/>
                <a:latin typeface="Calibri" panose="020F0502020204030204" pitchFamily="34" charset="0"/>
                <a:ea typeface="Aptos" panose="020B0004020202020204" pitchFamily="34" charset="0"/>
                <a:cs typeface="Times New Roman" panose="02020603050405020304" pitchFamily="18" charset="0"/>
              </a:rPr>
              <a:t>I then proceeded to evaluate the performance of several machine learning algorithms in Weka </a:t>
            </a:r>
            <a:r>
              <a:rPr lang="en-US" sz="1600" kern="100" dirty="0">
                <a:latin typeface="Calibri" panose="020F0502020204030204" pitchFamily="34" charset="0"/>
                <a:ea typeface="Aptos" panose="020B0004020202020204" pitchFamily="34" charset="0"/>
                <a:cs typeface="Times New Roman" panose="02020603050405020304" pitchFamily="18" charset="0"/>
              </a:rPr>
              <a:t>E</a:t>
            </a:r>
            <a:r>
              <a:rPr lang="en-US" sz="1600" kern="100" dirty="0">
                <a:effectLst/>
                <a:latin typeface="Calibri" panose="020F0502020204030204" pitchFamily="34" charset="0"/>
                <a:ea typeface="Aptos" panose="020B0004020202020204" pitchFamily="34" charset="0"/>
                <a:cs typeface="Times New Roman" panose="02020603050405020304" pitchFamily="18" charset="0"/>
              </a:rPr>
              <a:t>xperiment, focusing on Logistic Regression, Random Forest, and Naive Bayes, and using Area under ROC as the comparison metric. </a:t>
            </a:r>
          </a:p>
          <a:p>
            <a:pPr marL="0" marR="0">
              <a:lnSpc>
                <a:spcPct val="100000"/>
              </a:lnSpc>
              <a:spcBef>
                <a:spcPts val="0"/>
              </a:spcBef>
              <a:spcAft>
                <a:spcPts val="800"/>
              </a:spcAft>
            </a:pPr>
            <a:r>
              <a:rPr lang="en-US" sz="1600" kern="100" dirty="0">
                <a:effectLst/>
                <a:latin typeface="Calibri" panose="020F0502020204030204" pitchFamily="34" charset="0"/>
                <a:ea typeface="Aptos" panose="020B0004020202020204" pitchFamily="34" charset="0"/>
                <a:cs typeface="Times New Roman" panose="02020603050405020304" pitchFamily="18" charset="0"/>
              </a:rPr>
              <a:t>The analysis demonstrated that the Random Forest model outperformed others, achieving an </a:t>
            </a:r>
            <a:r>
              <a:rPr lang="en-US" sz="1600" kern="100" dirty="0" err="1">
                <a:effectLst/>
                <a:latin typeface="Calibri" panose="020F0502020204030204" pitchFamily="34" charset="0"/>
                <a:ea typeface="Aptos" panose="020B0004020202020204" pitchFamily="34" charset="0"/>
                <a:cs typeface="Times New Roman" panose="02020603050405020304" pitchFamily="18" charset="0"/>
              </a:rPr>
              <a:t>Area_under_ROC</a:t>
            </a:r>
            <a:r>
              <a:rPr lang="en-US" sz="1600" kern="100" dirty="0">
                <a:effectLst/>
                <a:latin typeface="Calibri" panose="020F0502020204030204" pitchFamily="34" charset="0"/>
                <a:ea typeface="Aptos" panose="020B0004020202020204" pitchFamily="34" charset="0"/>
                <a:cs typeface="Times New Roman" panose="02020603050405020304" pitchFamily="18" charset="0"/>
              </a:rPr>
              <a:t> of 0.99, indicating its superior predictive power for early sepsis detection. In contrast, Logistic Regression and Naive Bayes achieved ROC scores of 0.80 and 0.79, respectively.</a:t>
            </a:r>
            <a:endParaRPr lang="en-US" sz="1600" kern="100" dirty="0">
              <a:effectLst/>
              <a:latin typeface="Aptos" panose="020B0004020202020204" pitchFamily="34" charset="0"/>
              <a:ea typeface="Aptos" panose="020B0004020202020204" pitchFamily="34" charset="0"/>
              <a:cs typeface="Times New Roman" panose="02020603050405020304" pitchFamily="18" charset="0"/>
            </a:endParaRPr>
          </a:p>
          <a:p>
            <a:pPr marL="0" indent="0">
              <a:lnSpc>
                <a:spcPct val="100000"/>
              </a:lnSpc>
              <a:buNone/>
            </a:pPr>
            <a:endParaRPr lang="en-US" sz="1600" dirty="0">
              <a:latin typeface="Calibri" panose="020F0502020204030204" pitchFamily="34" charset="0"/>
              <a:ea typeface="Calibri" panose="020F0502020204030204" pitchFamily="34" charset="0"/>
              <a:cs typeface="Calibri" panose="020F0502020204030204" pitchFamily="34" charset="0"/>
            </a:endParaRPr>
          </a:p>
        </p:txBody>
      </p:sp>
      <mc:AlternateContent xmlns:mc="http://schemas.openxmlformats.org/markup-compatibility/2006" xmlns:p14="http://schemas.microsoft.com/office/powerpoint/2010/main">
        <mc:Choice Requires="p14">
          <p:contentPart p14:bwMode="auto" r:id="rId4">
            <p14:nvContentPartPr>
              <p14:cNvPr id="14" name="Ink 13">
                <a:extLst>
                  <a:ext uri="{FF2B5EF4-FFF2-40B4-BE49-F238E27FC236}">
                    <a16:creationId xmlns:a16="http://schemas.microsoft.com/office/drawing/2014/main" id="{070477C5-0410-4E4F-97A1-F84C2465C187}"/>
                  </a:ext>
                  <a:ext uri="{C183D7F6-B498-43B3-948B-1728B52AA6E4}">
                    <adec:decorative xmlns:adec="http://schemas.microsoft.com/office/drawing/2017/decorative" val="1"/>
                  </a:ext>
                </a:extLst>
              </p14:cNvPr>
              <p14:cNvContentPartPr>
                <a14:cpLocks xmlns:a14="http://schemas.microsoft.com/office/drawing/2010/main" noGrp="1" noRot="1" noChangeAspect="1" noMove="1" noResize="1" noEditPoints="1" noAdjustHandles="1" noChangeArrowheads="1" noChangeShapeType="1"/>
              </p14:cNvContentPartPr>
              <p14:nvPr>
                <p:extLst>
                  <p:ext uri="{386F3935-93C4-4BCD-93E2-E3B085C9AB24}">
                    <p16:designElem xmlns:p16="http://schemas.microsoft.com/office/powerpoint/2015/main" val="1"/>
                  </p:ext>
                </p:extLst>
              </p14:nvPr>
            </p14:nvContentPartPr>
            <p14:xfrm>
              <a:off x="5755403" y="1971579"/>
              <a:ext cx="360" cy="2160"/>
            </p14:xfrm>
          </p:contentPart>
        </mc:Choice>
        <mc:Fallback xmlns="">
          <p:pic>
            <p:nvPicPr>
              <p:cNvPr id="14" name="Ink 13">
                <a:extLst>
                  <a:ext uri="{FF2B5EF4-FFF2-40B4-BE49-F238E27FC236}">
                    <a16:creationId xmlns:a16="http://schemas.microsoft.com/office/drawing/2014/main" id="{070477C5-0410-4E4F-97A1-F84C2465C1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p:cNvPicPr>
              <p:nvPr/>
            </p:nvPicPr>
            <p:blipFill>
              <a:blip r:embed="rId5"/>
              <a:stretch>
                <a:fillRect/>
              </a:stretch>
            </p:blipFill>
            <p:spPr>
              <a:xfrm>
                <a:off x="5737403" y="1956150"/>
                <a:ext cx="36000" cy="32709"/>
              </a:xfrm>
              <a:prstGeom prst="rect">
                <a:avLst/>
              </a:prstGeom>
            </p:spPr>
          </p:pic>
        </mc:Fallback>
      </mc:AlternateContent>
      <p:pic>
        <p:nvPicPr>
          <p:cNvPr id="5" name="Picture 4" descr="A screenshot of a computer&#10;&#10;Description automatically generated">
            <a:extLst>
              <a:ext uri="{FF2B5EF4-FFF2-40B4-BE49-F238E27FC236}">
                <a16:creationId xmlns:a16="http://schemas.microsoft.com/office/drawing/2014/main" id="{DF93C515-2A56-FEDD-F07F-D7BB92C3207D}"/>
              </a:ext>
            </a:extLst>
          </p:cNvPr>
          <p:cNvPicPr>
            <a:picLocks noChangeAspect="1"/>
          </p:cNvPicPr>
          <p:nvPr/>
        </p:nvPicPr>
        <p:blipFill>
          <a:blip r:embed="rId6"/>
          <a:stretch>
            <a:fillRect/>
          </a:stretch>
        </p:blipFill>
        <p:spPr>
          <a:xfrm>
            <a:off x="7257117" y="1003935"/>
            <a:ext cx="4470202" cy="3375002"/>
          </a:xfrm>
          <a:prstGeom prst="rect">
            <a:avLst/>
          </a:prstGeom>
        </p:spPr>
      </p:pic>
      <p:pic>
        <p:nvPicPr>
          <p:cNvPr id="10" name="Audio 9">
            <a:hlinkClick r:id="" action="ppaction://media"/>
            <a:extLst>
              <a:ext uri="{FF2B5EF4-FFF2-40B4-BE49-F238E27FC236}">
                <a16:creationId xmlns:a16="http://schemas.microsoft.com/office/drawing/2014/main" id="{5DBF1EDC-EFA7-1739-A8D5-F8953A87EF4D}"/>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962832992"/>
      </p:ext>
    </p:extLst>
  </p:cSld>
  <p:clrMapOvr>
    <a:masterClrMapping/>
  </p:clrMapOvr>
  <mc:AlternateContent xmlns:mc="http://schemas.openxmlformats.org/markup-compatibility/2006">
    <mc:Choice xmlns:p14="http://schemas.microsoft.com/office/powerpoint/2010/main" Requires="p14">
      <p:transition spd="slow" p14:dur="2000" advTm="30136"/>
    </mc:Choice>
    <mc:Fallback>
      <p:transition spd="slow" advTm="301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F83B1BEA-1159-4AE5-AD9B-9440E51890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B3FB042-8ABB-C5BE-2C7E-23AEB922520A}"/>
              </a:ext>
            </a:extLst>
          </p:cNvPr>
          <p:cNvSpPr>
            <a:spLocks noGrp="1"/>
          </p:cNvSpPr>
          <p:nvPr>
            <p:ph type="title"/>
          </p:nvPr>
        </p:nvSpPr>
        <p:spPr>
          <a:xfrm>
            <a:off x="630936" y="783857"/>
            <a:ext cx="3419856" cy="1600200"/>
          </a:xfrm>
        </p:spPr>
        <p:txBody>
          <a:bodyPr vert="horz" lIns="91440" tIns="45720" rIns="91440" bIns="45720" rtlCol="0" anchor="ctr">
            <a:normAutofit/>
          </a:bodyPr>
          <a:lstStyle/>
          <a:p>
            <a:pPr>
              <a:lnSpc>
                <a:spcPct val="90000"/>
              </a:lnSpc>
            </a:pPr>
            <a:r>
              <a:rPr lang="en-US" sz="2600" b="1" dirty="0">
                <a:latin typeface="Calibri" panose="020F0502020204030204" pitchFamily="34" charset="0"/>
                <a:ea typeface="Calibri" panose="020F0502020204030204" pitchFamily="34" charset="0"/>
                <a:cs typeface="Calibri" panose="020F0502020204030204" pitchFamily="34" charset="0"/>
              </a:rPr>
              <a:t>Comparison of Models &amp; Ex. of Random Forest Model</a:t>
            </a:r>
          </a:p>
        </p:txBody>
      </p:sp>
      <p:sp>
        <p:nvSpPr>
          <p:cNvPr id="32" name="Rectangle 31">
            <a:extLst>
              <a:ext uri="{FF2B5EF4-FFF2-40B4-BE49-F238E27FC236}">
                <a16:creationId xmlns:a16="http://schemas.microsoft.com/office/drawing/2014/main" id="{535742DD-1B16-4E9D-B715-0D74B4574A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14992" y="783857"/>
            <a:ext cx="18288" cy="1600200"/>
          </a:xfrm>
          <a:custGeom>
            <a:avLst/>
            <a:gdLst>
              <a:gd name="connsiteX0" fmla="*/ 0 w 18288"/>
              <a:gd name="connsiteY0" fmla="*/ 0 h 1600200"/>
              <a:gd name="connsiteX1" fmla="*/ 18288 w 18288"/>
              <a:gd name="connsiteY1" fmla="*/ 0 h 1600200"/>
              <a:gd name="connsiteX2" fmla="*/ 18288 w 18288"/>
              <a:gd name="connsiteY2" fmla="*/ 549402 h 1600200"/>
              <a:gd name="connsiteX3" fmla="*/ 18288 w 18288"/>
              <a:gd name="connsiteY3" fmla="*/ 1114806 h 1600200"/>
              <a:gd name="connsiteX4" fmla="*/ 18288 w 18288"/>
              <a:gd name="connsiteY4" fmla="*/ 1600200 h 1600200"/>
              <a:gd name="connsiteX5" fmla="*/ 0 w 18288"/>
              <a:gd name="connsiteY5" fmla="*/ 1600200 h 1600200"/>
              <a:gd name="connsiteX6" fmla="*/ 0 w 18288"/>
              <a:gd name="connsiteY6" fmla="*/ 1066800 h 1600200"/>
              <a:gd name="connsiteX7" fmla="*/ 0 w 18288"/>
              <a:gd name="connsiteY7" fmla="*/ 517398 h 1600200"/>
              <a:gd name="connsiteX8" fmla="*/ 0 w 18288"/>
              <a:gd name="connsiteY8" fmla="*/ 0 h 16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88" h="1600200" fill="none" extrusionOk="0">
                <a:moveTo>
                  <a:pt x="0" y="0"/>
                </a:moveTo>
                <a:cubicBezTo>
                  <a:pt x="4865" y="374"/>
                  <a:pt x="13608" y="53"/>
                  <a:pt x="18288" y="0"/>
                </a:cubicBezTo>
                <a:cubicBezTo>
                  <a:pt x="23286" y="215154"/>
                  <a:pt x="-6672" y="375145"/>
                  <a:pt x="18288" y="549402"/>
                </a:cubicBezTo>
                <a:cubicBezTo>
                  <a:pt x="43248" y="723659"/>
                  <a:pt x="44414" y="873011"/>
                  <a:pt x="18288" y="1114806"/>
                </a:cubicBezTo>
                <a:cubicBezTo>
                  <a:pt x="-7838" y="1356601"/>
                  <a:pt x="13030" y="1360490"/>
                  <a:pt x="18288" y="1600200"/>
                </a:cubicBezTo>
                <a:cubicBezTo>
                  <a:pt x="10638" y="1600772"/>
                  <a:pt x="4111" y="1599793"/>
                  <a:pt x="0" y="1600200"/>
                </a:cubicBezTo>
                <a:cubicBezTo>
                  <a:pt x="-6890" y="1375807"/>
                  <a:pt x="21339" y="1304563"/>
                  <a:pt x="0" y="1066800"/>
                </a:cubicBezTo>
                <a:cubicBezTo>
                  <a:pt x="-21339" y="829037"/>
                  <a:pt x="-23009" y="689986"/>
                  <a:pt x="0" y="517398"/>
                </a:cubicBezTo>
                <a:cubicBezTo>
                  <a:pt x="23009" y="344810"/>
                  <a:pt x="-9921" y="122345"/>
                  <a:pt x="0" y="0"/>
                </a:cubicBezTo>
                <a:close/>
              </a:path>
              <a:path w="18288" h="1600200" stroke="0" extrusionOk="0">
                <a:moveTo>
                  <a:pt x="0" y="0"/>
                </a:moveTo>
                <a:cubicBezTo>
                  <a:pt x="5341" y="9"/>
                  <a:pt x="11148" y="-611"/>
                  <a:pt x="18288" y="0"/>
                </a:cubicBezTo>
                <a:cubicBezTo>
                  <a:pt x="31387" y="104987"/>
                  <a:pt x="17137" y="300374"/>
                  <a:pt x="18288" y="485394"/>
                </a:cubicBezTo>
                <a:cubicBezTo>
                  <a:pt x="19439" y="670414"/>
                  <a:pt x="37394" y="922400"/>
                  <a:pt x="18288" y="1050798"/>
                </a:cubicBezTo>
                <a:cubicBezTo>
                  <a:pt x="-818" y="1179196"/>
                  <a:pt x="6556" y="1394957"/>
                  <a:pt x="18288" y="1600200"/>
                </a:cubicBezTo>
                <a:cubicBezTo>
                  <a:pt x="12642" y="1600430"/>
                  <a:pt x="3803" y="1599869"/>
                  <a:pt x="0" y="1600200"/>
                </a:cubicBezTo>
                <a:cubicBezTo>
                  <a:pt x="10832" y="1355159"/>
                  <a:pt x="-10163" y="1159269"/>
                  <a:pt x="0" y="1034796"/>
                </a:cubicBezTo>
                <a:cubicBezTo>
                  <a:pt x="10163" y="910323"/>
                  <a:pt x="5178" y="626710"/>
                  <a:pt x="0" y="469392"/>
                </a:cubicBezTo>
                <a:cubicBezTo>
                  <a:pt x="-5178" y="312074"/>
                  <a:pt x="20387" y="137476"/>
                  <a:pt x="0" y="0"/>
                </a:cubicBezTo>
                <a:close/>
              </a:path>
            </a:pathLst>
          </a:custGeom>
          <a:solidFill>
            <a:srgbClr val="86DBEC"/>
          </a:solidFill>
          <a:ln w="34925">
            <a:solidFill>
              <a:srgbClr val="86DBEC"/>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Content Placeholder 26">
            <a:extLst>
              <a:ext uri="{FF2B5EF4-FFF2-40B4-BE49-F238E27FC236}">
                <a16:creationId xmlns:a16="http://schemas.microsoft.com/office/drawing/2014/main" id="{C4797271-7D36-2E89-8A68-CED25E03516E}"/>
              </a:ext>
            </a:extLst>
          </p:cNvPr>
          <p:cNvSpPr>
            <a:spLocks noGrp="1"/>
          </p:cNvSpPr>
          <p:nvPr>
            <p:ph idx="1"/>
          </p:nvPr>
        </p:nvSpPr>
        <p:spPr>
          <a:xfrm>
            <a:off x="4654295" y="783857"/>
            <a:ext cx="6894576" cy="1600200"/>
          </a:xfrm>
        </p:spPr>
        <p:txBody>
          <a:bodyPr anchor="ctr">
            <a:normAutofit/>
          </a:bodyPr>
          <a:lstStyle/>
          <a:p>
            <a:endParaRPr lang="en-US" sz="2000" dirty="0"/>
          </a:p>
        </p:txBody>
      </p:sp>
      <p:pic>
        <p:nvPicPr>
          <p:cNvPr id="4" name="Content Placeholder 3" descr="A screenshot of a computer&#10;&#10;Description automatically generated">
            <a:extLst>
              <a:ext uri="{FF2B5EF4-FFF2-40B4-BE49-F238E27FC236}">
                <a16:creationId xmlns:a16="http://schemas.microsoft.com/office/drawing/2014/main" id="{D1758AA6-E78F-A0E5-98B0-0A3C56253E39}"/>
              </a:ext>
            </a:extLst>
          </p:cNvPr>
          <p:cNvPicPr>
            <a:picLocks noChangeAspect="1"/>
          </p:cNvPicPr>
          <p:nvPr/>
        </p:nvPicPr>
        <p:blipFill rotWithShape="1">
          <a:blip r:embed="rId4"/>
          <a:srcRect r="23666" b="-1"/>
          <a:stretch/>
        </p:blipFill>
        <p:spPr bwMode="auto">
          <a:xfrm>
            <a:off x="-3043" y="2526374"/>
            <a:ext cx="6005375" cy="4189309"/>
          </a:xfrm>
          <a:custGeom>
            <a:avLst/>
            <a:gdLst/>
            <a:ahLst/>
            <a:cxnLst/>
            <a:rect l="l" t="t" r="r" b="b"/>
            <a:pathLst>
              <a:path w="6005375" h="4189309">
                <a:moveTo>
                  <a:pt x="5422311" y="873"/>
                </a:moveTo>
                <a:cubicBezTo>
                  <a:pt x="5467738" y="-1249"/>
                  <a:pt x="5513346" y="499"/>
                  <a:pt x="5558643" y="6137"/>
                </a:cubicBezTo>
                <a:cubicBezTo>
                  <a:pt x="5633356" y="13367"/>
                  <a:pt x="5708323" y="18441"/>
                  <a:pt x="5783036" y="26052"/>
                </a:cubicBezTo>
                <a:cubicBezTo>
                  <a:pt x="5816269" y="29477"/>
                  <a:pt x="5849884" y="16792"/>
                  <a:pt x="5882612" y="28462"/>
                </a:cubicBezTo>
                <a:cubicBezTo>
                  <a:pt x="5909726" y="38166"/>
                  <a:pt x="5937089" y="43856"/>
                  <a:pt x="5964555" y="46416"/>
                </a:cubicBezTo>
                <a:lnTo>
                  <a:pt x="5997178" y="46088"/>
                </a:lnTo>
                <a:lnTo>
                  <a:pt x="5995170" y="275470"/>
                </a:lnTo>
                <a:cubicBezTo>
                  <a:pt x="5993432" y="411056"/>
                  <a:pt x="5993035" y="546624"/>
                  <a:pt x="5999656" y="682159"/>
                </a:cubicBezTo>
                <a:cubicBezTo>
                  <a:pt x="6009854" y="891918"/>
                  <a:pt x="6003364" y="1101545"/>
                  <a:pt x="5999656" y="1311172"/>
                </a:cubicBezTo>
                <a:cubicBezTo>
                  <a:pt x="5992506" y="1713210"/>
                  <a:pt x="6003364" y="2114718"/>
                  <a:pt x="5998730" y="2516227"/>
                </a:cubicBezTo>
                <a:cubicBezTo>
                  <a:pt x="5996744" y="2694204"/>
                  <a:pt x="5998994" y="2871916"/>
                  <a:pt x="6003364" y="3049893"/>
                </a:cubicBezTo>
                <a:cubicBezTo>
                  <a:pt x="6009720" y="3304015"/>
                  <a:pt x="5999922" y="3558268"/>
                  <a:pt x="5989196" y="3812257"/>
                </a:cubicBezTo>
                <a:cubicBezTo>
                  <a:pt x="5985594" y="3882097"/>
                  <a:pt x="5984646" y="3952020"/>
                  <a:pt x="5986348" y="4021878"/>
                </a:cubicBezTo>
                <a:lnTo>
                  <a:pt x="5996786" y="4189309"/>
                </a:lnTo>
                <a:lnTo>
                  <a:pt x="0" y="4189309"/>
                </a:lnTo>
                <a:lnTo>
                  <a:pt x="0" y="27247"/>
                </a:lnTo>
                <a:lnTo>
                  <a:pt x="495" y="27408"/>
                </a:lnTo>
                <a:cubicBezTo>
                  <a:pt x="5176" y="27551"/>
                  <a:pt x="10686" y="26465"/>
                  <a:pt x="17314" y="23896"/>
                </a:cubicBezTo>
                <a:cubicBezTo>
                  <a:pt x="33823" y="19050"/>
                  <a:pt x="50862" y="16234"/>
                  <a:pt x="68053" y="15524"/>
                </a:cubicBezTo>
                <a:cubicBezTo>
                  <a:pt x="200481" y="-1093"/>
                  <a:pt x="333037" y="3346"/>
                  <a:pt x="466100" y="8801"/>
                </a:cubicBezTo>
                <a:cubicBezTo>
                  <a:pt x="697850" y="18187"/>
                  <a:pt x="929854" y="29096"/>
                  <a:pt x="1161985" y="25798"/>
                </a:cubicBezTo>
                <a:cubicBezTo>
                  <a:pt x="1397540" y="22373"/>
                  <a:pt x="1632588" y="29604"/>
                  <a:pt x="1867890" y="39117"/>
                </a:cubicBezTo>
                <a:cubicBezTo>
                  <a:pt x="1971017" y="43050"/>
                  <a:pt x="2074779" y="46982"/>
                  <a:pt x="2176256" y="17680"/>
                </a:cubicBezTo>
                <a:cubicBezTo>
                  <a:pt x="2199190" y="12314"/>
                  <a:pt x="2223101" y="12834"/>
                  <a:pt x="2245769" y="19202"/>
                </a:cubicBezTo>
                <a:cubicBezTo>
                  <a:pt x="2359678" y="45713"/>
                  <a:pt x="2474221" y="53578"/>
                  <a:pt x="2589398" y="27447"/>
                </a:cubicBezTo>
                <a:cubicBezTo>
                  <a:pt x="2721802" y="-1220"/>
                  <a:pt x="2858087" y="-7347"/>
                  <a:pt x="2992519" y="9308"/>
                </a:cubicBezTo>
                <a:cubicBezTo>
                  <a:pt x="3115435" y="23008"/>
                  <a:pt x="3238984" y="37849"/>
                  <a:pt x="3362153" y="26813"/>
                </a:cubicBezTo>
                <a:cubicBezTo>
                  <a:pt x="3556737" y="9308"/>
                  <a:pt x="3751067" y="24530"/>
                  <a:pt x="3945651" y="29223"/>
                </a:cubicBezTo>
                <a:cubicBezTo>
                  <a:pt x="4010343" y="30745"/>
                  <a:pt x="4075416" y="44064"/>
                  <a:pt x="4139727" y="32141"/>
                </a:cubicBezTo>
                <a:cubicBezTo>
                  <a:pt x="4241079" y="13367"/>
                  <a:pt x="4341288" y="20597"/>
                  <a:pt x="4442766" y="31126"/>
                </a:cubicBezTo>
                <a:cubicBezTo>
                  <a:pt x="4637096" y="51422"/>
                  <a:pt x="4831299" y="61189"/>
                  <a:pt x="5024742" y="23134"/>
                </a:cubicBezTo>
                <a:cubicBezTo>
                  <a:pt x="5084742" y="11211"/>
                  <a:pt x="5144359" y="4361"/>
                  <a:pt x="5205373" y="20344"/>
                </a:cubicBezTo>
                <a:cubicBezTo>
                  <a:pt x="5232315" y="26496"/>
                  <a:pt x="5260361" y="25976"/>
                  <a:pt x="5287062" y="18822"/>
                </a:cubicBezTo>
                <a:cubicBezTo>
                  <a:pt x="5331637" y="8985"/>
                  <a:pt x="5376883" y="2995"/>
                  <a:pt x="5422311" y="873"/>
                </a:cubicBezTo>
                <a:close/>
              </a:path>
            </a:pathLst>
          </a:custGeom>
          <a:extLst>
            <a:ext uri="{53640926-AAD7-44D8-BBD7-CCE9431645EC}">
              <a14:shadowObscured xmlns:a14="http://schemas.microsoft.com/office/drawing/2010/main"/>
            </a:ext>
          </a:extLst>
        </p:spPr>
      </p:pic>
      <p:pic>
        <p:nvPicPr>
          <p:cNvPr id="5" name="Picture 4" descr="A screenshot of a computer&#10;&#10;Description automatically generated">
            <a:extLst>
              <a:ext uri="{FF2B5EF4-FFF2-40B4-BE49-F238E27FC236}">
                <a16:creationId xmlns:a16="http://schemas.microsoft.com/office/drawing/2014/main" id="{AF7E8279-C5AE-B1CF-43F5-F3651FEA6788}"/>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r="23843" b="1"/>
          <a:stretch/>
        </p:blipFill>
        <p:spPr bwMode="auto">
          <a:xfrm>
            <a:off x="6185050" y="2515567"/>
            <a:ext cx="6006950" cy="4200116"/>
          </a:xfrm>
          <a:custGeom>
            <a:avLst/>
            <a:gdLst/>
            <a:ahLst/>
            <a:cxnLst/>
            <a:rect l="l" t="t" r="r" b="b"/>
            <a:pathLst>
              <a:path w="6006950" h="4200116">
                <a:moveTo>
                  <a:pt x="1035902" y="878"/>
                </a:moveTo>
                <a:cubicBezTo>
                  <a:pt x="1135908" y="5076"/>
                  <a:pt x="1234824" y="23223"/>
                  <a:pt x="1334526" y="31024"/>
                </a:cubicBezTo>
                <a:cubicBezTo>
                  <a:pt x="1429408" y="38508"/>
                  <a:pt x="1524290" y="49417"/>
                  <a:pt x="1619679" y="34449"/>
                </a:cubicBezTo>
                <a:cubicBezTo>
                  <a:pt x="1713242" y="21726"/>
                  <a:pt x="1807870" y="18745"/>
                  <a:pt x="1902041" y="25570"/>
                </a:cubicBezTo>
                <a:cubicBezTo>
                  <a:pt x="2006183" y="30770"/>
                  <a:pt x="2110071" y="48021"/>
                  <a:pt x="2214847" y="33561"/>
                </a:cubicBezTo>
                <a:cubicBezTo>
                  <a:pt x="2228052" y="32216"/>
                  <a:pt x="2241384" y="33954"/>
                  <a:pt x="2253790" y="38635"/>
                </a:cubicBezTo>
                <a:cubicBezTo>
                  <a:pt x="2294520" y="52169"/>
                  <a:pt x="2338397" y="53007"/>
                  <a:pt x="2379622" y="41045"/>
                </a:cubicBezTo>
                <a:cubicBezTo>
                  <a:pt x="2431756" y="27168"/>
                  <a:pt x="2486503" y="26254"/>
                  <a:pt x="2539069" y="38381"/>
                </a:cubicBezTo>
                <a:cubicBezTo>
                  <a:pt x="2617207" y="55379"/>
                  <a:pt x="2695598" y="72123"/>
                  <a:pt x="2776908" y="58169"/>
                </a:cubicBezTo>
                <a:cubicBezTo>
                  <a:pt x="2824222" y="50178"/>
                  <a:pt x="2868111" y="30770"/>
                  <a:pt x="2914791" y="21637"/>
                </a:cubicBezTo>
                <a:cubicBezTo>
                  <a:pt x="3049249" y="-4620"/>
                  <a:pt x="3184976" y="3244"/>
                  <a:pt x="3320703" y="12124"/>
                </a:cubicBezTo>
                <a:cubicBezTo>
                  <a:pt x="3453259" y="20876"/>
                  <a:pt x="3585179" y="38888"/>
                  <a:pt x="3718496" y="36225"/>
                </a:cubicBezTo>
                <a:cubicBezTo>
                  <a:pt x="3746884" y="36440"/>
                  <a:pt x="3775210" y="38812"/>
                  <a:pt x="3803230" y="43328"/>
                </a:cubicBezTo>
                <a:cubicBezTo>
                  <a:pt x="3907245" y="57028"/>
                  <a:pt x="4011767" y="69966"/>
                  <a:pt x="4114640" y="42313"/>
                </a:cubicBezTo>
                <a:cubicBezTo>
                  <a:pt x="4206871" y="17312"/>
                  <a:pt x="4303111" y="10677"/>
                  <a:pt x="4397891" y="22779"/>
                </a:cubicBezTo>
                <a:cubicBezTo>
                  <a:pt x="4522696" y="39130"/>
                  <a:pt x="4648846" y="42707"/>
                  <a:pt x="4774374" y="33434"/>
                </a:cubicBezTo>
                <a:cubicBezTo>
                  <a:pt x="4813773" y="29515"/>
                  <a:pt x="4853387" y="28107"/>
                  <a:pt x="4892977" y="29248"/>
                </a:cubicBezTo>
                <a:cubicBezTo>
                  <a:pt x="5181681" y="42440"/>
                  <a:pt x="5471273" y="25062"/>
                  <a:pt x="5759471" y="55759"/>
                </a:cubicBezTo>
                <a:cubicBezTo>
                  <a:pt x="5805028" y="61131"/>
                  <a:pt x="5850896" y="61524"/>
                  <a:pt x="5896277" y="57017"/>
                </a:cubicBezTo>
                <a:lnTo>
                  <a:pt x="6006950" y="33749"/>
                </a:lnTo>
                <a:lnTo>
                  <a:pt x="6006950" y="4200116"/>
                </a:lnTo>
                <a:lnTo>
                  <a:pt x="13501" y="4200116"/>
                </a:lnTo>
                <a:lnTo>
                  <a:pt x="28554" y="3862213"/>
                </a:lnTo>
                <a:cubicBezTo>
                  <a:pt x="30457" y="3736758"/>
                  <a:pt x="27411" y="3611386"/>
                  <a:pt x="15626" y="3486312"/>
                </a:cubicBezTo>
                <a:cubicBezTo>
                  <a:pt x="-847" y="3333707"/>
                  <a:pt x="-4304" y="3179990"/>
                  <a:pt x="5296" y="3026802"/>
                </a:cubicBezTo>
                <a:cubicBezTo>
                  <a:pt x="11786" y="2939137"/>
                  <a:pt x="18539" y="2851472"/>
                  <a:pt x="22776" y="2763676"/>
                </a:cubicBezTo>
                <a:cubicBezTo>
                  <a:pt x="28180" y="2638786"/>
                  <a:pt x="25173" y="2513673"/>
                  <a:pt x="13771" y="2389181"/>
                </a:cubicBezTo>
                <a:cubicBezTo>
                  <a:pt x="4237" y="2294247"/>
                  <a:pt x="3177" y="2198663"/>
                  <a:pt x="10593" y="2103543"/>
                </a:cubicBezTo>
                <a:cubicBezTo>
                  <a:pt x="25690" y="1941590"/>
                  <a:pt x="9931" y="1779636"/>
                  <a:pt x="5032" y="1617814"/>
                </a:cubicBezTo>
                <a:cubicBezTo>
                  <a:pt x="-3577" y="1320125"/>
                  <a:pt x="20393" y="1022570"/>
                  <a:pt x="9666" y="724882"/>
                </a:cubicBezTo>
                <a:cubicBezTo>
                  <a:pt x="3841" y="577627"/>
                  <a:pt x="16420" y="430504"/>
                  <a:pt x="9666" y="283249"/>
                </a:cubicBezTo>
                <a:cubicBezTo>
                  <a:pt x="6885" y="230875"/>
                  <a:pt x="4568" y="178502"/>
                  <a:pt x="3409" y="126111"/>
                </a:cubicBezTo>
                <a:lnTo>
                  <a:pt x="3819" y="33427"/>
                </a:lnTo>
                <a:lnTo>
                  <a:pt x="31797" y="28723"/>
                </a:lnTo>
                <a:cubicBezTo>
                  <a:pt x="147177" y="14068"/>
                  <a:pt x="264046" y="13354"/>
                  <a:pt x="379873" y="26711"/>
                </a:cubicBezTo>
                <a:cubicBezTo>
                  <a:pt x="443931" y="35083"/>
                  <a:pt x="508243" y="47768"/>
                  <a:pt x="573442" y="35083"/>
                </a:cubicBezTo>
                <a:cubicBezTo>
                  <a:pt x="579581" y="33992"/>
                  <a:pt x="585759" y="36757"/>
                  <a:pt x="589044" y="42060"/>
                </a:cubicBezTo>
                <a:cubicBezTo>
                  <a:pt x="621264" y="81382"/>
                  <a:pt x="663123" y="80114"/>
                  <a:pt x="705871" y="67429"/>
                </a:cubicBezTo>
                <a:cubicBezTo>
                  <a:pt x="733929" y="58740"/>
                  <a:pt x="761430" y="48326"/>
                  <a:pt x="788194" y="36225"/>
                </a:cubicBezTo>
                <a:cubicBezTo>
                  <a:pt x="835052" y="16792"/>
                  <a:pt x="884827" y="5299"/>
                  <a:pt x="935464" y="2230"/>
                </a:cubicBezTo>
                <a:cubicBezTo>
                  <a:pt x="969111" y="-370"/>
                  <a:pt x="1002567" y="-521"/>
                  <a:pt x="1035902" y="878"/>
                </a:cubicBezTo>
                <a:close/>
              </a:path>
            </a:pathLst>
          </a:custGeom>
          <a:extLst>
            <a:ext uri="{53640926-AAD7-44D8-BBD7-CCE9431645EC}">
              <a14:shadowObscured xmlns:a14="http://schemas.microsoft.com/office/drawing/2010/main"/>
            </a:ext>
          </a:extLst>
        </p:spPr>
      </p:pic>
      <p:pic>
        <p:nvPicPr>
          <p:cNvPr id="11" name="Audio 10">
            <a:hlinkClick r:id="" action="ppaction://media"/>
            <a:extLst>
              <a:ext uri="{FF2B5EF4-FFF2-40B4-BE49-F238E27FC236}">
                <a16:creationId xmlns:a16="http://schemas.microsoft.com/office/drawing/2014/main" id="{2E16D328-5C3D-21FE-D9C5-8628994DBF8D}"/>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190937397"/>
      </p:ext>
    </p:extLst>
  </p:cSld>
  <p:clrMapOvr>
    <a:masterClrMapping/>
  </p:clrMapOvr>
  <mc:AlternateContent xmlns:mc="http://schemas.openxmlformats.org/markup-compatibility/2006">
    <mc:Choice xmlns:p14="http://schemas.microsoft.com/office/powerpoint/2010/main" Requires="p14">
      <p:transition spd="slow" p14:dur="2000" advTm="16461"/>
    </mc:Choice>
    <mc:Fallback>
      <p:transition spd="slow" advTm="164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A5531-F90B-FC0C-B61B-1A492E11A612}"/>
              </a:ext>
            </a:extLst>
          </p:cNvPr>
          <p:cNvSpPr>
            <a:spLocks noGrp="1"/>
          </p:cNvSpPr>
          <p:nvPr>
            <p:ph type="title"/>
          </p:nvPr>
        </p:nvSpPr>
        <p:spPr/>
        <p:txBody>
          <a:bodyPr>
            <a:noAutofit/>
          </a:bodyPr>
          <a:lstStyle/>
          <a:p>
            <a:r>
              <a:rPr lang="en-US" sz="4400" b="1" dirty="0" err="1">
                <a:latin typeface="Calibri" panose="020F0502020204030204" pitchFamily="34" charset="0"/>
                <a:ea typeface="Calibri" panose="020F0502020204030204" pitchFamily="34" charset="0"/>
                <a:cs typeface="Calibri" panose="020F0502020204030204" pitchFamily="34" charset="0"/>
              </a:rPr>
              <a:t>Clasification</a:t>
            </a:r>
            <a:r>
              <a:rPr lang="en-US" sz="4400" b="1" dirty="0">
                <a:latin typeface="Calibri" panose="020F0502020204030204" pitchFamily="34" charset="0"/>
                <a:ea typeface="Calibri" panose="020F0502020204030204" pitchFamily="34" charset="0"/>
                <a:cs typeface="Calibri" panose="020F0502020204030204" pitchFamily="34" charset="0"/>
              </a:rPr>
              <a:t> – </a:t>
            </a:r>
            <a:r>
              <a:rPr lang="en-US" sz="4400" b="1" dirty="0" err="1">
                <a:latin typeface="Calibri" panose="020F0502020204030204" pitchFamily="34" charset="0"/>
                <a:ea typeface="Calibri" panose="020F0502020204030204" pitchFamily="34" charset="0"/>
                <a:cs typeface="Calibri" panose="020F0502020204030204" pitchFamily="34" charset="0"/>
              </a:rPr>
              <a:t>RandomForest</a:t>
            </a:r>
            <a:r>
              <a:rPr lang="en-US" sz="4400" b="1" dirty="0">
                <a:latin typeface="Calibri" panose="020F0502020204030204" pitchFamily="34" charset="0"/>
                <a:ea typeface="Calibri" panose="020F0502020204030204" pitchFamily="34" charset="0"/>
                <a:cs typeface="Calibri" panose="020F0502020204030204" pitchFamily="34" charset="0"/>
              </a:rPr>
              <a:t> &amp; Logistic Regression Model – </a:t>
            </a:r>
            <a:r>
              <a:rPr lang="en-US" sz="4400" b="1" dirty="0" err="1">
                <a:latin typeface="Calibri" panose="020F0502020204030204" pitchFamily="34" charset="0"/>
                <a:ea typeface="Calibri" panose="020F0502020204030204" pitchFamily="34" charset="0"/>
                <a:cs typeface="Calibri" panose="020F0502020204030204" pitchFamily="34" charset="0"/>
              </a:rPr>
              <a:t>class:SepsisLabel</a:t>
            </a:r>
            <a:endParaRPr lang="en-US" sz="4400" b="1" dirty="0">
              <a:latin typeface="Calibri" panose="020F0502020204030204" pitchFamily="34" charset="0"/>
              <a:ea typeface="Calibri" panose="020F0502020204030204" pitchFamily="34" charset="0"/>
              <a:cs typeface="Calibri" panose="020F0502020204030204" pitchFamily="34" charset="0"/>
            </a:endParaRPr>
          </a:p>
        </p:txBody>
      </p:sp>
      <p:sp>
        <p:nvSpPr>
          <p:cNvPr id="4" name="Text Box 2">
            <a:extLst>
              <a:ext uri="{FF2B5EF4-FFF2-40B4-BE49-F238E27FC236}">
                <a16:creationId xmlns:a16="http://schemas.microsoft.com/office/drawing/2014/main" id="{67D7D5C9-6E6F-0AA8-ED33-4348E3EC50EF}"/>
              </a:ext>
            </a:extLst>
          </p:cNvPr>
          <p:cNvSpPr txBox="1">
            <a:spLocks noGrp="1" noChangeArrowheads="1"/>
          </p:cNvSpPr>
          <p:nvPr>
            <p:ph idx="1"/>
          </p:nvPr>
        </p:nvSpPr>
        <p:spPr bwMode="auto">
          <a:xfrm>
            <a:off x="838200" y="1835899"/>
            <a:ext cx="5541818" cy="4128483"/>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a:noAutofit/>
          </a:bodyPr>
          <a:lstStyle/>
          <a:p>
            <a:pPr marL="0" marR="0" indent="0">
              <a:lnSpc>
                <a:spcPct val="115000"/>
              </a:lnSpc>
              <a:spcBef>
                <a:spcPts val="0"/>
              </a:spcBef>
              <a:spcAft>
                <a:spcPts val="0"/>
              </a:spcAft>
              <a:buNone/>
            </a:pPr>
            <a:r>
              <a:rPr lang="en-US" sz="1000" b="1" kern="100" dirty="0">
                <a:solidFill>
                  <a:schemeClr val="accent4"/>
                </a:solidFill>
                <a:effectLst/>
                <a:latin typeface="Calibri" panose="020F0502020204030204" pitchFamily="34" charset="0"/>
                <a:ea typeface="Aptos" panose="020B0004020202020204" pitchFamily="34" charset="0"/>
                <a:cs typeface="Times New Roman" panose="02020603050405020304" pitchFamily="18" charset="0"/>
              </a:rPr>
              <a:t>Logistic Regression: </a:t>
            </a:r>
            <a:endParaRPr lang="en-US" sz="1000" kern="100" dirty="0">
              <a:solidFill>
                <a:schemeClr val="accent4"/>
              </a:solidFill>
              <a:effectLst/>
              <a:latin typeface="Aptos" panose="020B0004020202020204" pitchFamily="34" charset="0"/>
              <a:ea typeface="Aptos" panose="020B0004020202020204" pitchFamily="34" charset="0"/>
              <a:cs typeface="Times New Roman" panose="02020603050405020304" pitchFamily="18" charset="0"/>
            </a:endParaRPr>
          </a:p>
          <a:p>
            <a:pPr marL="0" marR="0" indent="0">
              <a:lnSpc>
                <a:spcPct val="115000"/>
              </a:lnSpc>
              <a:spcBef>
                <a:spcPts val="0"/>
              </a:spcBef>
              <a:spcAft>
                <a:spcPts val="0"/>
              </a:spcAft>
              <a:buNone/>
            </a:pPr>
            <a:r>
              <a:rPr lang="en-US" sz="1000" kern="100" dirty="0">
                <a:effectLst/>
                <a:latin typeface="Calibri" panose="020F0502020204030204" pitchFamily="34" charset="0"/>
                <a:ea typeface="Aptos" panose="020B0004020202020204" pitchFamily="34" charset="0"/>
                <a:cs typeface="Times New Roman" panose="02020603050405020304" pitchFamily="18" charset="0"/>
              </a:rPr>
              <a:t>=== Summary ===</a:t>
            </a:r>
            <a:endParaRPr lang="en-US" sz="1000" kern="100" dirty="0">
              <a:latin typeface="Aptos" panose="020B0004020202020204" pitchFamily="34" charset="0"/>
              <a:ea typeface="Aptos" panose="020B0004020202020204" pitchFamily="34" charset="0"/>
              <a:cs typeface="Times New Roman" panose="02020603050405020304" pitchFamily="18" charset="0"/>
            </a:endParaRPr>
          </a:p>
          <a:p>
            <a:pPr marL="0" marR="0" indent="0">
              <a:lnSpc>
                <a:spcPct val="115000"/>
              </a:lnSpc>
              <a:spcBef>
                <a:spcPts val="0"/>
              </a:spcBef>
              <a:spcAft>
                <a:spcPts val="0"/>
              </a:spcAft>
              <a:buNone/>
            </a:pPr>
            <a:r>
              <a:rPr lang="en-US" sz="1000" kern="100" dirty="0">
                <a:effectLst/>
                <a:latin typeface="Calibri" panose="020F0502020204030204" pitchFamily="34" charset="0"/>
                <a:ea typeface="Aptos" panose="020B0004020202020204" pitchFamily="34" charset="0"/>
                <a:cs typeface="Times New Roman" panose="02020603050405020304" pitchFamily="18" charset="0"/>
              </a:rPr>
              <a:t>Correctly Classified Instances       39489               98.7225 %</a:t>
            </a:r>
            <a:endParaRPr lang="en-US" sz="10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indent="0">
              <a:lnSpc>
                <a:spcPct val="115000"/>
              </a:lnSpc>
              <a:spcBef>
                <a:spcPts val="0"/>
              </a:spcBef>
              <a:spcAft>
                <a:spcPts val="0"/>
              </a:spcAft>
              <a:buNone/>
            </a:pPr>
            <a:r>
              <a:rPr lang="en-US" sz="1000" kern="100" dirty="0">
                <a:effectLst/>
                <a:latin typeface="Calibri" panose="020F0502020204030204" pitchFamily="34" charset="0"/>
                <a:ea typeface="Aptos" panose="020B0004020202020204" pitchFamily="34" charset="0"/>
                <a:cs typeface="Times New Roman" panose="02020603050405020304" pitchFamily="18" charset="0"/>
              </a:rPr>
              <a:t>Incorrectly Classified Instances       511                1.2775 %</a:t>
            </a:r>
            <a:endParaRPr lang="en-US" sz="10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indent="0">
              <a:lnSpc>
                <a:spcPct val="115000"/>
              </a:lnSpc>
              <a:spcBef>
                <a:spcPts val="0"/>
              </a:spcBef>
              <a:spcAft>
                <a:spcPts val="0"/>
              </a:spcAft>
              <a:buNone/>
            </a:pPr>
            <a:r>
              <a:rPr lang="en-US" sz="1000" kern="100" dirty="0">
                <a:effectLst/>
                <a:latin typeface="Calibri" panose="020F0502020204030204" pitchFamily="34" charset="0"/>
                <a:ea typeface="Aptos" panose="020B0004020202020204" pitchFamily="34" charset="0"/>
                <a:cs typeface="Times New Roman" panose="02020603050405020304" pitchFamily="18" charset="0"/>
              </a:rPr>
              <a:t>Kappa statistic                          0.2289</a:t>
            </a:r>
            <a:endParaRPr lang="en-US" sz="10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indent="0">
              <a:lnSpc>
                <a:spcPct val="115000"/>
              </a:lnSpc>
              <a:spcBef>
                <a:spcPts val="0"/>
              </a:spcBef>
              <a:spcAft>
                <a:spcPts val="0"/>
              </a:spcAft>
              <a:buNone/>
            </a:pPr>
            <a:r>
              <a:rPr lang="en-US" sz="1000" kern="100" dirty="0">
                <a:effectLst/>
                <a:latin typeface="Calibri" panose="020F0502020204030204" pitchFamily="34" charset="0"/>
                <a:ea typeface="Aptos" panose="020B0004020202020204" pitchFamily="34" charset="0"/>
                <a:cs typeface="Times New Roman" panose="02020603050405020304" pitchFamily="18" charset="0"/>
              </a:rPr>
              <a:t>Mean absolute error                      0.022 </a:t>
            </a:r>
            <a:endParaRPr lang="en-US" sz="10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indent="0">
              <a:lnSpc>
                <a:spcPct val="115000"/>
              </a:lnSpc>
              <a:spcBef>
                <a:spcPts val="0"/>
              </a:spcBef>
              <a:spcAft>
                <a:spcPts val="0"/>
              </a:spcAft>
              <a:buNone/>
            </a:pPr>
            <a:r>
              <a:rPr lang="en-US" sz="1000" kern="100" dirty="0">
                <a:effectLst/>
                <a:latin typeface="Calibri" panose="020F0502020204030204" pitchFamily="34" charset="0"/>
                <a:ea typeface="Aptos" panose="020B0004020202020204" pitchFamily="34" charset="0"/>
                <a:cs typeface="Times New Roman" panose="02020603050405020304" pitchFamily="18" charset="0"/>
              </a:rPr>
              <a:t>Root mean squared error                  0.1045</a:t>
            </a:r>
            <a:endParaRPr lang="en-US" sz="10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indent="0">
              <a:lnSpc>
                <a:spcPct val="115000"/>
              </a:lnSpc>
              <a:spcBef>
                <a:spcPts val="0"/>
              </a:spcBef>
              <a:spcAft>
                <a:spcPts val="0"/>
              </a:spcAft>
              <a:buNone/>
            </a:pPr>
            <a:r>
              <a:rPr lang="en-US" sz="1000" kern="100" dirty="0">
                <a:effectLst/>
                <a:latin typeface="Calibri" panose="020F0502020204030204" pitchFamily="34" charset="0"/>
                <a:ea typeface="Aptos" panose="020B0004020202020204" pitchFamily="34" charset="0"/>
                <a:cs typeface="Times New Roman" panose="02020603050405020304" pitchFamily="18" charset="0"/>
              </a:rPr>
              <a:t>Relative absolute error                 75.2725 %</a:t>
            </a:r>
            <a:endParaRPr lang="en-US" sz="10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indent="0">
              <a:lnSpc>
                <a:spcPct val="115000"/>
              </a:lnSpc>
              <a:spcBef>
                <a:spcPts val="0"/>
              </a:spcBef>
              <a:spcAft>
                <a:spcPts val="0"/>
              </a:spcAft>
              <a:buNone/>
            </a:pPr>
            <a:r>
              <a:rPr lang="en-US" sz="1000" kern="100" dirty="0">
                <a:effectLst/>
                <a:latin typeface="Calibri" panose="020F0502020204030204" pitchFamily="34" charset="0"/>
                <a:ea typeface="Aptos" panose="020B0004020202020204" pitchFamily="34" charset="0"/>
                <a:cs typeface="Times New Roman" panose="02020603050405020304" pitchFamily="18" charset="0"/>
              </a:rPr>
              <a:t>Root relative squared error             86.9682 %</a:t>
            </a:r>
            <a:endParaRPr lang="en-US" sz="10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indent="0">
              <a:lnSpc>
                <a:spcPct val="115000"/>
              </a:lnSpc>
              <a:spcBef>
                <a:spcPts val="0"/>
              </a:spcBef>
              <a:spcAft>
                <a:spcPts val="0"/>
              </a:spcAft>
              <a:buNone/>
            </a:pPr>
            <a:r>
              <a:rPr lang="en-US" sz="1000" kern="100" dirty="0">
                <a:effectLst/>
                <a:latin typeface="Calibri" panose="020F0502020204030204" pitchFamily="34" charset="0"/>
                <a:ea typeface="Aptos" panose="020B0004020202020204" pitchFamily="34" charset="0"/>
                <a:cs typeface="Times New Roman" panose="02020603050405020304" pitchFamily="18" charset="0"/>
              </a:rPr>
              <a:t>Total Number of Instances            40000     </a:t>
            </a:r>
            <a:endParaRPr lang="en-US" sz="10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indent="0">
              <a:lnSpc>
                <a:spcPct val="115000"/>
              </a:lnSpc>
              <a:spcBef>
                <a:spcPts val="0"/>
              </a:spcBef>
              <a:spcAft>
                <a:spcPts val="0"/>
              </a:spcAft>
              <a:buNone/>
            </a:pPr>
            <a:r>
              <a:rPr lang="en-US" sz="1000" kern="100" dirty="0">
                <a:effectLst/>
                <a:latin typeface="Calibri" panose="020F0502020204030204" pitchFamily="34" charset="0"/>
                <a:ea typeface="Aptos" panose="020B0004020202020204" pitchFamily="34" charset="0"/>
                <a:cs typeface="Times New Roman" panose="02020603050405020304" pitchFamily="18" charset="0"/>
              </a:rPr>
              <a:t> </a:t>
            </a:r>
            <a:endParaRPr lang="en-US" sz="10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indent="0">
              <a:lnSpc>
                <a:spcPct val="115000"/>
              </a:lnSpc>
              <a:spcBef>
                <a:spcPts val="0"/>
              </a:spcBef>
              <a:spcAft>
                <a:spcPts val="0"/>
              </a:spcAft>
              <a:buNone/>
            </a:pPr>
            <a:r>
              <a:rPr lang="en-US" sz="1000" kern="100" dirty="0">
                <a:effectLst/>
                <a:latin typeface="Calibri" panose="020F0502020204030204" pitchFamily="34" charset="0"/>
                <a:ea typeface="Aptos" panose="020B0004020202020204" pitchFamily="34" charset="0"/>
                <a:cs typeface="Times New Roman" panose="02020603050405020304" pitchFamily="18" charset="0"/>
              </a:rPr>
              <a:t>=== Detailed Accuracy by Class ===</a:t>
            </a:r>
            <a:endParaRPr lang="en-US" sz="10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indent="0">
              <a:lnSpc>
                <a:spcPct val="115000"/>
              </a:lnSpc>
              <a:spcBef>
                <a:spcPts val="0"/>
              </a:spcBef>
              <a:spcAft>
                <a:spcPts val="0"/>
              </a:spcAft>
              <a:buNone/>
            </a:pPr>
            <a:r>
              <a:rPr lang="en-US" sz="1000" kern="100" dirty="0">
                <a:effectLst/>
                <a:latin typeface="Calibri" panose="020F0502020204030204" pitchFamily="34" charset="0"/>
                <a:ea typeface="Aptos" panose="020B0004020202020204" pitchFamily="34" charset="0"/>
                <a:cs typeface="Times New Roman" panose="02020603050405020304" pitchFamily="18" charset="0"/>
              </a:rPr>
              <a:t> </a:t>
            </a:r>
            <a:endParaRPr lang="en-US" sz="10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indent="0">
              <a:lnSpc>
                <a:spcPct val="115000"/>
              </a:lnSpc>
              <a:spcBef>
                <a:spcPts val="0"/>
              </a:spcBef>
              <a:spcAft>
                <a:spcPts val="0"/>
              </a:spcAft>
              <a:buNone/>
            </a:pPr>
            <a:r>
              <a:rPr lang="en-US" sz="1000" kern="100" dirty="0">
                <a:effectLst/>
                <a:latin typeface="Calibri" panose="020F0502020204030204" pitchFamily="34" charset="0"/>
                <a:ea typeface="Aptos" panose="020B0004020202020204" pitchFamily="34" charset="0"/>
                <a:cs typeface="Times New Roman" panose="02020603050405020304" pitchFamily="18" charset="0"/>
              </a:rPr>
              <a:t>                               TP Rate  FP Rate  Precision  Recall   F-Measure  MCC      ROC Area  PRC Area  Class</a:t>
            </a:r>
            <a:endParaRPr lang="en-US" sz="10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indent="0">
              <a:lnSpc>
                <a:spcPct val="115000"/>
              </a:lnSpc>
              <a:spcBef>
                <a:spcPts val="0"/>
              </a:spcBef>
              <a:spcAft>
                <a:spcPts val="0"/>
              </a:spcAft>
              <a:buNone/>
            </a:pPr>
            <a:r>
              <a:rPr lang="en-US" sz="1000" kern="100" dirty="0">
                <a:effectLst/>
                <a:latin typeface="Calibri" panose="020F0502020204030204" pitchFamily="34" charset="0"/>
                <a:ea typeface="Aptos" panose="020B0004020202020204" pitchFamily="34" charset="0"/>
                <a:cs typeface="Times New Roman" panose="02020603050405020304" pitchFamily="18" charset="0"/>
              </a:rPr>
              <a:t>                               1.000     0.869      0.987         1.000    0.994         0.355       0.970         1.000        0</a:t>
            </a:r>
            <a:endParaRPr lang="en-US" sz="10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indent="0">
              <a:lnSpc>
                <a:spcPct val="115000"/>
              </a:lnSpc>
              <a:spcBef>
                <a:spcPts val="0"/>
              </a:spcBef>
              <a:spcAft>
                <a:spcPts val="0"/>
              </a:spcAft>
              <a:buNone/>
            </a:pPr>
            <a:r>
              <a:rPr lang="en-US" sz="1000" kern="100" dirty="0">
                <a:effectLst/>
                <a:latin typeface="Calibri" panose="020F0502020204030204" pitchFamily="34" charset="0"/>
                <a:ea typeface="Aptos" panose="020B0004020202020204" pitchFamily="34" charset="0"/>
                <a:cs typeface="Times New Roman" panose="02020603050405020304" pitchFamily="18" charset="0"/>
              </a:rPr>
              <a:t>                               0.131     0.000      0.975         0.131    0.232         0.355       0.970         0.374         1</a:t>
            </a:r>
            <a:endParaRPr lang="en-US" sz="10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indent="0">
              <a:lnSpc>
                <a:spcPct val="115000"/>
              </a:lnSpc>
              <a:spcBef>
                <a:spcPts val="0"/>
              </a:spcBef>
              <a:spcAft>
                <a:spcPts val="0"/>
              </a:spcAft>
              <a:buNone/>
            </a:pPr>
            <a:r>
              <a:rPr lang="en-US" sz="1000" kern="100" dirty="0">
                <a:effectLst/>
                <a:latin typeface="Calibri" panose="020F0502020204030204" pitchFamily="34" charset="0"/>
                <a:ea typeface="Aptos" panose="020B0004020202020204" pitchFamily="34" charset="0"/>
                <a:cs typeface="Times New Roman" panose="02020603050405020304" pitchFamily="18" charset="0"/>
              </a:rPr>
              <a:t>Weighted Avg.     0.987     0.856       0.987        0.987    0.982         0.355       0.970         0.990     </a:t>
            </a:r>
            <a:endParaRPr lang="en-US" sz="10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indent="0">
              <a:lnSpc>
                <a:spcPct val="115000"/>
              </a:lnSpc>
              <a:spcBef>
                <a:spcPts val="0"/>
              </a:spcBef>
              <a:spcAft>
                <a:spcPts val="0"/>
              </a:spcAft>
              <a:buNone/>
            </a:pPr>
            <a:r>
              <a:rPr lang="en-US" sz="1000" kern="100" dirty="0">
                <a:effectLst/>
                <a:latin typeface="Calibri" panose="020F0502020204030204" pitchFamily="34" charset="0"/>
                <a:ea typeface="Aptos" panose="020B0004020202020204" pitchFamily="34" charset="0"/>
                <a:cs typeface="Times New Roman" panose="02020603050405020304" pitchFamily="18" charset="0"/>
              </a:rPr>
              <a:t> </a:t>
            </a:r>
            <a:endParaRPr lang="en-US" sz="10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indent="0">
              <a:lnSpc>
                <a:spcPct val="115000"/>
              </a:lnSpc>
              <a:spcBef>
                <a:spcPts val="0"/>
              </a:spcBef>
              <a:spcAft>
                <a:spcPts val="0"/>
              </a:spcAft>
              <a:buNone/>
            </a:pPr>
            <a:r>
              <a:rPr lang="en-US" sz="1000" kern="100" dirty="0">
                <a:effectLst/>
                <a:latin typeface="Calibri" panose="020F0502020204030204" pitchFamily="34" charset="0"/>
                <a:ea typeface="Aptos" panose="020B0004020202020204" pitchFamily="34" charset="0"/>
                <a:cs typeface="Times New Roman" panose="02020603050405020304" pitchFamily="18" charset="0"/>
              </a:rPr>
              <a:t>=== Confusion Matrix ===</a:t>
            </a:r>
            <a:endParaRPr lang="en-US" sz="10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indent="0">
              <a:lnSpc>
                <a:spcPct val="115000"/>
              </a:lnSpc>
              <a:spcBef>
                <a:spcPts val="0"/>
              </a:spcBef>
              <a:spcAft>
                <a:spcPts val="0"/>
              </a:spcAft>
              <a:buNone/>
            </a:pPr>
            <a:r>
              <a:rPr lang="en-US" sz="1000" kern="100" dirty="0">
                <a:effectLst/>
                <a:latin typeface="Calibri" panose="020F0502020204030204" pitchFamily="34" charset="0"/>
                <a:ea typeface="Aptos" panose="020B0004020202020204" pitchFamily="34" charset="0"/>
                <a:cs typeface="Times New Roman" panose="02020603050405020304" pitchFamily="18" charset="0"/>
              </a:rPr>
              <a:t> </a:t>
            </a:r>
            <a:endParaRPr lang="en-US" sz="10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indent="0">
              <a:lnSpc>
                <a:spcPct val="115000"/>
              </a:lnSpc>
              <a:spcBef>
                <a:spcPts val="0"/>
              </a:spcBef>
              <a:spcAft>
                <a:spcPts val="0"/>
              </a:spcAft>
              <a:buNone/>
            </a:pPr>
            <a:r>
              <a:rPr lang="en-US" sz="1000" kern="100" dirty="0">
                <a:effectLst/>
                <a:latin typeface="Calibri" panose="020F0502020204030204" pitchFamily="34" charset="0"/>
                <a:ea typeface="Aptos" panose="020B0004020202020204" pitchFamily="34" charset="0"/>
                <a:cs typeface="Times New Roman" panose="02020603050405020304" pitchFamily="18" charset="0"/>
              </a:rPr>
              <a:t>     a           b   &lt;-- classified as</a:t>
            </a:r>
            <a:endParaRPr lang="en-US" sz="10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indent="0">
              <a:lnSpc>
                <a:spcPct val="115000"/>
              </a:lnSpc>
              <a:spcBef>
                <a:spcPts val="0"/>
              </a:spcBef>
              <a:spcAft>
                <a:spcPts val="0"/>
              </a:spcAft>
              <a:buNone/>
            </a:pPr>
            <a:r>
              <a:rPr lang="en-US" sz="1000" kern="100" dirty="0">
                <a:effectLst/>
                <a:latin typeface="Calibri" panose="020F0502020204030204" pitchFamily="34" charset="0"/>
                <a:ea typeface="Aptos" panose="020B0004020202020204" pitchFamily="34" charset="0"/>
                <a:cs typeface="Times New Roman" panose="02020603050405020304" pitchFamily="18" charset="0"/>
              </a:rPr>
              <a:t> 39412     2 |     a = 0</a:t>
            </a:r>
            <a:endParaRPr lang="en-US" sz="10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indent="0">
              <a:lnSpc>
                <a:spcPct val="115000"/>
              </a:lnSpc>
              <a:spcBef>
                <a:spcPts val="0"/>
              </a:spcBef>
              <a:spcAft>
                <a:spcPts val="0"/>
              </a:spcAft>
              <a:buNone/>
            </a:pPr>
            <a:r>
              <a:rPr lang="en-US" sz="1000" kern="100" dirty="0">
                <a:effectLst/>
                <a:latin typeface="Calibri" panose="020F0502020204030204" pitchFamily="34" charset="0"/>
                <a:ea typeface="Aptos" panose="020B0004020202020204" pitchFamily="34" charset="0"/>
                <a:cs typeface="Times New Roman" panose="02020603050405020304" pitchFamily="18" charset="0"/>
              </a:rPr>
              <a:t>    509    77 |     b = 1</a:t>
            </a:r>
            <a:endParaRPr lang="en-US" sz="1000" kern="100" dirty="0">
              <a:effectLst/>
              <a:latin typeface="Aptos" panose="020B0004020202020204" pitchFamily="34" charset="0"/>
              <a:ea typeface="Aptos" panose="020B0004020202020204" pitchFamily="34" charset="0"/>
              <a:cs typeface="Times New Roman" panose="02020603050405020304" pitchFamily="18" charset="0"/>
            </a:endParaRPr>
          </a:p>
        </p:txBody>
      </p:sp>
      <p:sp>
        <p:nvSpPr>
          <p:cNvPr id="5" name="Text Box 2">
            <a:extLst>
              <a:ext uri="{FF2B5EF4-FFF2-40B4-BE49-F238E27FC236}">
                <a16:creationId xmlns:a16="http://schemas.microsoft.com/office/drawing/2014/main" id="{A714297D-1ADF-051E-F1E7-50216382FB29}"/>
              </a:ext>
            </a:extLst>
          </p:cNvPr>
          <p:cNvSpPr txBox="1">
            <a:spLocks noChangeArrowheads="1"/>
          </p:cNvSpPr>
          <p:nvPr/>
        </p:nvSpPr>
        <p:spPr bwMode="auto">
          <a:xfrm>
            <a:off x="6467388" y="1835899"/>
            <a:ext cx="5367857" cy="4128483"/>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a:noAutofit/>
          </a:bodyPr>
          <a:lstStyle/>
          <a:p>
            <a:pPr marL="0" marR="0">
              <a:lnSpc>
                <a:spcPct val="115000"/>
              </a:lnSpc>
              <a:spcBef>
                <a:spcPts val="0"/>
              </a:spcBef>
              <a:spcAft>
                <a:spcPts val="0"/>
              </a:spcAft>
            </a:pPr>
            <a:r>
              <a:rPr lang="en-US" sz="1000" b="1" kern="100" dirty="0">
                <a:solidFill>
                  <a:schemeClr val="accent4"/>
                </a:solidFill>
                <a:effectLst/>
                <a:latin typeface="Calibri" panose="020F0502020204030204" pitchFamily="34" charset="0"/>
                <a:ea typeface="Aptos" panose="020B0004020202020204" pitchFamily="34" charset="0"/>
                <a:cs typeface="Times New Roman" panose="02020603050405020304" pitchFamily="18" charset="0"/>
              </a:rPr>
              <a:t>Random Forest:</a:t>
            </a:r>
            <a:endParaRPr lang="en-US" sz="1000" kern="100" dirty="0">
              <a:solidFill>
                <a:schemeClr val="accent4"/>
              </a:solidFill>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15000"/>
              </a:lnSpc>
              <a:spcBef>
                <a:spcPts val="0"/>
              </a:spcBef>
              <a:spcAft>
                <a:spcPts val="0"/>
              </a:spcAft>
            </a:pPr>
            <a:r>
              <a:rPr lang="en-US" sz="1000" kern="100" dirty="0">
                <a:effectLst/>
                <a:latin typeface="Calibri" panose="020F0502020204030204" pitchFamily="34" charset="0"/>
                <a:ea typeface="Aptos" panose="020B0004020202020204" pitchFamily="34" charset="0"/>
                <a:cs typeface="Times New Roman" panose="02020603050405020304" pitchFamily="18" charset="0"/>
              </a:rPr>
              <a:t>=== Summary ===</a:t>
            </a:r>
            <a:endParaRPr lang="en-US" sz="10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15000"/>
              </a:lnSpc>
              <a:spcBef>
                <a:spcPts val="0"/>
              </a:spcBef>
              <a:spcAft>
                <a:spcPts val="0"/>
              </a:spcAft>
            </a:pPr>
            <a:r>
              <a:rPr lang="en-US" sz="1000" kern="100" dirty="0">
                <a:effectLst/>
                <a:latin typeface="Calibri" panose="020F0502020204030204" pitchFamily="34" charset="0"/>
                <a:ea typeface="Aptos" panose="020B0004020202020204" pitchFamily="34" charset="0"/>
                <a:cs typeface="Times New Roman" panose="02020603050405020304" pitchFamily="18" charset="0"/>
              </a:rPr>
              <a:t>Correctly Classified Instances       39644               99.11   %</a:t>
            </a:r>
            <a:endParaRPr lang="en-US" sz="10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15000"/>
              </a:lnSpc>
              <a:spcBef>
                <a:spcPts val="0"/>
              </a:spcBef>
              <a:spcAft>
                <a:spcPts val="0"/>
              </a:spcAft>
            </a:pPr>
            <a:r>
              <a:rPr lang="en-US" sz="1000" kern="100" dirty="0">
                <a:effectLst/>
                <a:latin typeface="Calibri" panose="020F0502020204030204" pitchFamily="34" charset="0"/>
                <a:ea typeface="Aptos" panose="020B0004020202020204" pitchFamily="34" charset="0"/>
                <a:cs typeface="Times New Roman" panose="02020603050405020304" pitchFamily="18" charset="0"/>
              </a:rPr>
              <a:t>Incorrectly Classified Instances       356                0.89   %</a:t>
            </a:r>
            <a:endParaRPr lang="en-US" sz="10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15000"/>
              </a:lnSpc>
              <a:spcBef>
                <a:spcPts val="0"/>
              </a:spcBef>
              <a:spcAft>
                <a:spcPts val="0"/>
              </a:spcAft>
            </a:pPr>
            <a:r>
              <a:rPr lang="en-US" sz="1000" kern="100" dirty="0">
                <a:effectLst/>
                <a:latin typeface="Calibri" panose="020F0502020204030204" pitchFamily="34" charset="0"/>
                <a:ea typeface="Aptos" panose="020B0004020202020204" pitchFamily="34" charset="0"/>
                <a:cs typeface="Times New Roman" panose="02020603050405020304" pitchFamily="18" charset="0"/>
              </a:rPr>
              <a:t>Kappa statistic                          0.5704</a:t>
            </a:r>
            <a:endParaRPr lang="en-US" sz="10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15000"/>
              </a:lnSpc>
              <a:spcBef>
                <a:spcPts val="0"/>
              </a:spcBef>
              <a:spcAft>
                <a:spcPts val="0"/>
              </a:spcAft>
            </a:pPr>
            <a:r>
              <a:rPr lang="en-US" sz="1000" kern="100" dirty="0">
                <a:effectLst/>
                <a:latin typeface="Calibri" panose="020F0502020204030204" pitchFamily="34" charset="0"/>
                <a:ea typeface="Aptos" panose="020B0004020202020204" pitchFamily="34" charset="0"/>
                <a:cs typeface="Times New Roman" panose="02020603050405020304" pitchFamily="18" charset="0"/>
              </a:rPr>
              <a:t>Mean absolute error                      0.0152</a:t>
            </a:r>
            <a:endParaRPr lang="en-US" sz="10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15000"/>
              </a:lnSpc>
              <a:spcBef>
                <a:spcPts val="0"/>
              </a:spcBef>
              <a:spcAft>
                <a:spcPts val="0"/>
              </a:spcAft>
            </a:pPr>
            <a:r>
              <a:rPr lang="en-US" sz="1000" kern="100" dirty="0">
                <a:effectLst/>
                <a:latin typeface="Calibri" panose="020F0502020204030204" pitchFamily="34" charset="0"/>
                <a:ea typeface="Aptos" panose="020B0004020202020204" pitchFamily="34" charset="0"/>
                <a:cs typeface="Times New Roman" panose="02020603050405020304" pitchFamily="18" charset="0"/>
              </a:rPr>
              <a:t>Root mean squared error                  0.077 </a:t>
            </a:r>
            <a:endParaRPr lang="en-US" sz="10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15000"/>
              </a:lnSpc>
              <a:spcBef>
                <a:spcPts val="0"/>
              </a:spcBef>
              <a:spcAft>
                <a:spcPts val="0"/>
              </a:spcAft>
            </a:pPr>
            <a:r>
              <a:rPr lang="en-US" sz="1000" kern="100" dirty="0">
                <a:effectLst/>
                <a:latin typeface="Calibri" panose="020F0502020204030204" pitchFamily="34" charset="0"/>
                <a:ea typeface="Aptos" panose="020B0004020202020204" pitchFamily="34" charset="0"/>
                <a:cs typeface="Times New Roman" panose="02020603050405020304" pitchFamily="18" charset="0"/>
              </a:rPr>
              <a:t>Relative absolute error                 52.0123 %</a:t>
            </a:r>
            <a:endParaRPr lang="en-US" sz="10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15000"/>
              </a:lnSpc>
              <a:spcBef>
                <a:spcPts val="0"/>
              </a:spcBef>
              <a:spcAft>
                <a:spcPts val="0"/>
              </a:spcAft>
            </a:pPr>
            <a:r>
              <a:rPr lang="en-US" sz="1000" kern="100" dirty="0">
                <a:effectLst/>
                <a:latin typeface="Calibri" panose="020F0502020204030204" pitchFamily="34" charset="0"/>
                <a:ea typeface="Aptos" panose="020B0004020202020204" pitchFamily="34" charset="0"/>
                <a:cs typeface="Times New Roman" panose="02020603050405020304" pitchFamily="18" charset="0"/>
              </a:rPr>
              <a:t>Root relative squared error             64.0795 %</a:t>
            </a:r>
            <a:endParaRPr lang="en-US" sz="10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15000"/>
              </a:lnSpc>
              <a:spcBef>
                <a:spcPts val="0"/>
              </a:spcBef>
              <a:spcAft>
                <a:spcPts val="0"/>
              </a:spcAft>
            </a:pPr>
            <a:r>
              <a:rPr lang="en-US" sz="1000" kern="100" dirty="0">
                <a:effectLst/>
                <a:latin typeface="Calibri" panose="020F0502020204030204" pitchFamily="34" charset="0"/>
                <a:ea typeface="Aptos" panose="020B0004020202020204" pitchFamily="34" charset="0"/>
                <a:cs typeface="Times New Roman" panose="02020603050405020304" pitchFamily="18" charset="0"/>
              </a:rPr>
              <a:t>Total Number of Instances            40000     </a:t>
            </a:r>
            <a:endParaRPr lang="en-US" sz="10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15000"/>
              </a:lnSpc>
              <a:spcBef>
                <a:spcPts val="0"/>
              </a:spcBef>
              <a:spcAft>
                <a:spcPts val="0"/>
              </a:spcAft>
            </a:pPr>
            <a:r>
              <a:rPr lang="en-US" sz="1000" kern="100" dirty="0">
                <a:effectLst/>
                <a:latin typeface="Calibri" panose="020F0502020204030204" pitchFamily="34" charset="0"/>
                <a:ea typeface="Aptos" panose="020B0004020202020204" pitchFamily="34" charset="0"/>
                <a:cs typeface="Times New Roman" panose="02020603050405020304" pitchFamily="18" charset="0"/>
              </a:rPr>
              <a:t> </a:t>
            </a:r>
            <a:endParaRPr lang="en-US" sz="10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15000"/>
              </a:lnSpc>
              <a:spcBef>
                <a:spcPts val="0"/>
              </a:spcBef>
              <a:spcAft>
                <a:spcPts val="0"/>
              </a:spcAft>
            </a:pPr>
            <a:r>
              <a:rPr lang="en-US" sz="1000" kern="100" dirty="0">
                <a:effectLst/>
                <a:latin typeface="Calibri" panose="020F0502020204030204" pitchFamily="34" charset="0"/>
                <a:ea typeface="Aptos" panose="020B0004020202020204" pitchFamily="34" charset="0"/>
                <a:cs typeface="Times New Roman" panose="02020603050405020304" pitchFamily="18" charset="0"/>
              </a:rPr>
              <a:t>=== Detailed Accuracy by Class ===</a:t>
            </a:r>
            <a:endParaRPr lang="en-US" sz="10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15000"/>
              </a:lnSpc>
              <a:spcBef>
                <a:spcPts val="0"/>
              </a:spcBef>
              <a:spcAft>
                <a:spcPts val="0"/>
              </a:spcAft>
            </a:pPr>
            <a:r>
              <a:rPr lang="en-US" sz="1000" kern="100" dirty="0">
                <a:effectLst/>
                <a:latin typeface="Calibri" panose="020F0502020204030204" pitchFamily="34" charset="0"/>
                <a:ea typeface="Aptos" panose="020B0004020202020204" pitchFamily="34" charset="0"/>
                <a:cs typeface="Times New Roman" panose="02020603050405020304" pitchFamily="18" charset="0"/>
              </a:rPr>
              <a:t> </a:t>
            </a:r>
            <a:endParaRPr lang="en-US" sz="10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15000"/>
              </a:lnSpc>
              <a:spcBef>
                <a:spcPts val="0"/>
              </a:spcBef>
              <a:spcAft>
                <a:spcPts val="0"/>
              </a:spcAft>
            </a:pPr>
            <a:r>
              <a:rPr lang="en-US" sz="1000" kern="100" dirty="0">
                <a:effectLst/>
                <a:latin typeface="Calibri" panose="020F0502020204030204" pitchFamily="34" charset="0"/>
                <a:ea typeface="Aptos" panose="020B0004020202020204" pitchFamily="34" charset="0"/>
                <a:cs typeface="Times New Roman" panose="02020603050405020304" pitchFamily="18" charset="0"/>
              </a:rPr>
              <a:t>                                 TP Rate  FP Rate  Precision  Recall   F-Measure  MCC      ROC Area  PRC Area  Class</a:t>
            </a:r>
            <a:endParaRPr lang="en-US" sz="10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15000"/>
              </a:lnSpc>
              <a:spcBef>
                <a:spcPts val="0"/>
              </a:spcBef>
              <a:spcAft>
                <a:spcPts val="0"/>
              </a:spcAft>
            </a:pPr>
            <a:r>
              <a:rPr lang="en-US" sz="1000" kern="100" dirty="0">
                <a:effectLst/>
                <a:latin typeface="Calibri" panose="020F0502020204030204" pitchFamily="34" charset="0"/>
                <a:ea typeface="Aptos" panose="020B0004020202020204" pitchFamily="34" charset="0"/>
                <a:cs typeface="Times New Roman" panose="02020603050405020304" pitchFamily="18" charset="0"/>
              </a:rPr>
              <a:t>                                1.000       0.590       0.991      1.000     0.996           0.624      0.997         1.000     0</a:t>
            </a:r>
            <a:endParaRPr lang="en-US" sz="10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15000"/>
              </a:lnSpc>
              <a:spcBef>
                <a:spcPts val="0"/>
              </a:spcBef>
              <a:spcAft>
                <a:spcPts val="0"/>
              </a:spcAft>
            </a:pPr>
            <a:r>
              <a:rPr lang="en-US" sz="1000" kern="100" dirty="0">
                <a:effectLst/>
                <a:latin typeface="Calibri" panose="020F0502020204030204" pitchFamily="34" charset="0"/>
                <a:ea typeface="Aptos" panose="020B0004020202020204" pitchFamily="34" charset="0"/>
                <a:cs typeface="Times New Roman" panose="02020603050405020304" pitchFamily="18" charset="0"/>
              </a:rPr>
              <a:t>                                0.410       0.000       0.960      0.410     0.574           0.624      0.997         0.867     1</a:t>
            </a:r>
            <a:endParaRPr lang="en-US" sz="10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15000"/>
              </a:lnSpc>
              <a:spcBef>
                <a:spcPts val="0"/>
              </a:spcBef>
              <a:spcAft>
                <a:spcPts val="0"/>
              </a:spcAft>
            </a:pPr>
            <a:r>
              <a:rPr lang="en-US" sz="1000" kern="100" dirty="0">
                <a:effectLst/>
                <a:latin typeface="Calibri" panose="020F0502020204030204" pitchFamily="34" charset="0"/>
                <a:ea typeface="Aptos" panose="020B0004020202020204" pitchFamily="34" charset="0"/>
                <a:cs typeface="Times New Roman" panose="02020603050405020304" pitchFamily="18" charset="0"/>
              </a:rPr>
              <a:t>Weighted Avg.      0.991        0.582       0.991      0.991    0.989           0.624      0.997         0.998     </a:t>
            </a:r>
            <a:endParaRPr lang="en-US" sz="10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15000"/>
              </a:lnSpc>
              <a:spcBef>
                <a:spcPts val="0"/>
              </a:spcBef>
              <a:spcAft>
                <a:spcPts val="0"/>
              </a:spcAft>
            </a:pPr>
            <a:r>
              <a:rPr lang="en-US" sz="1000" kern="100" dirty="0">
                <a:effectLst/>
                <a:latin typeface="Calibri" panose="020F0502020204030204" pitchFamily="34" charset="0"/>
                <a:ea typeface="Aptos" panose="020B0004020202020204" pitchFamily="34" charset="0"/>
                <a:cs typeface="Times New Roman" panose="02020603050405020304" pitchFamily="18" charset="0"/>
              </a:rPr>
              <a:t> </a:t>
            </a:r>
            <a:endParaRPr lang="en-US" sz="10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15000"/>
              </a:lnSpc>
              <a:spcBef>
                <a:spcPts val="0"/>
              </a:spcBef>
              <a:spcAft>
                <a:spcPts val="0"/>
              </a:spcAft>
            </a:pPr>
            <a:r>
              <a:rPr lang="en-US" sz="1000" kern="100" dirty="0">
                <a:effectLst/>
                <a:latin typeface="Calibri" panose="020F0502020204030204" pitchFamily="34" charset="0"/>
                <a:ea typeface="Aptos" panose="020B0004020202020204" pitchFamily="34" charset="0"/>
                <a:cs typeface="Times New Roman" panose="02020603050405020304" pitchFamily="18" charset="0"/>
              </a:rPr>
              <a:t>=== Confusion Matrix ===</a:t>
            </a:r>
            <a:endParaRPr lang="en-US" sz="10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15000"/>
              </a:lnSpc>
              <a:spcBef>
                <a:spcPts val="0"/>
              </a:spcBef>
              <a:spcAft>
                <a:spcPts val="0"/>
              </a:spcAft>
            </a:pPr>
            <a:r>
              <a:rPr lang="en-US" sz="1000" kern="100" dirty="0">
                <a:effectLst/>
                <a:latin typeface="Calibri" panose="020F0502020204030204" pitchFamily="34" charset="0"/>
                <a:ea typeface="Aptos" panose="020B0004020202020204" pitchFamily="34" charset="0"/>
                <a:cs typeface="Times New Roman" panose="02020603050405020304" pitchFamily="18" charset="0"/>
              </a:rPr>
              <a:t>         a       b       &lt;-- classified as</a:t>
            </a:r>
            <a:endParaRPr lang="en-US" sz="10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15000"/>
              </a:lnSpc>
              <a:spcBef>
                <a:spcPts val="0"/>
              </a:spcBef>
              <a:spcAft>
                <a:spcPts val="0"/>
              </a:spcAft>
            </a:pPr>
            <a:r>
              <a:rPr lang="en-US" sz="1000" kern="100" dirty="0">
                <a:effectLst/>
                <a:latin typeface="Calibri" panose="020F0502020204030204" pitchFamily="34" charset="0"/>
                <a:ea typeface="Aptos" panose="020B0004020202020204" pitchFamily="34" charset="0"/>
                <a:cs typeface="Times New Roman" panose="02020603050405020304" pitchFamily="18" charset="0"/>
              </a:rPr>
              <a:t> 39404    10 |     a = 0</a:t>
            </a:r>
            <a:endParaRPr lang="en-US" sz="10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15000"/>
              </a:lnSpc>
              <a:spcBef>
                <a:spcPts val="0"/>
              </a:spcBef>
              <a:spcAft>
                <a:spcPts val="0"/>
              </a:spcAft>
            </a:pPr>
            <a:r>
              <a:rPr lang="en-US" sz="1000" kern="100" dirty="0">
                <a:effectLst/>
                <a:latin typeface="Calibri" panose="020F0502020204030204" pitchFamily="34" charset="0"/>
                <a:ea typeface="Aptos" panose="020B0004020202020204" pitchFamily="34" charset="0"/>
                <a:cs typeface="Times New Roman" panose="02020603050405020304" pitchFamily="18" charset="0"/>
              </a:rPr>
              <a:t>   346     240 |     b = 1</a:t>
            </a:r>
            <a:endParaRPr lang="en-US" sz="1000" kern="100" dirty="0">
              <a:effectLst/>
              <a:latin typeface="Aptos" panose="020B0004020202020204" pitchFamily="34" charset="0"/>
              <a:ea typeface="Aptos" panose="020B0004020202020204" pitchFamily="34" charset="0"/>
              <a:cs typeface="Times New Roman" panose="02020603050405020304" pitchFamily="18" charset="0"/>
            </a:endParaRPr>
          </a:p>
        </p:txBody>
      </p:sp>
      <p:pic>
        <p:nvPicPr>
          <p:cNvPr id="12" name="Audio 11">
            <a:hlinkClick r:id="" action="ppaction://media"/>
            <a:extLst>
              <a:ext uri="{FF2B5EF4-FFF2-40B4-BE49-F238E27FC236}">
                <a16:creationId xmlns:a16="http://schemas.microsoft.com/office/drawing/2014/main" id="{4178831A-401C-0B06-E274-B8321CB03071}"/>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428698279"/>
      </p:ext>
    </p:extLst>
  </p:cSld>
  <p:clrMapOvr>
    <a:masterClrMapping/>
  </p:clrMapOvr>
  <mc:AlternateContent xmlns:mc="http://schemas.openxmlformats.org/markup-compatibility/2006">
    <mc:Choice xmlns:p14="http://schemas.microsoft.com/office/powerpoint/2010/main" Requires="p14">
      <p:transition spd="slow" p14:dur="2000" advTm="51871"/>
    </mc:Choice>
    <mc:Fallback>
      <p:transition spd="slow" advTm="5187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A381740-063A-41A4-836D-85D14980E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7" name="Rectangle 6">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9767250-2D29-383B-913F-D0C6177EDDF4}"/>
              </a:ext>
            </a:extLst>
          </p:cNvPr>
          <p:cNvSpPr>
            <a:spLocks noGrp="1"/>
          </p:cNvSpPr>
          <p:nvPr>
            <p:ph type="title"/>
          </p:nvPr>
        </p:nvSpPr>
        <p:spPr>
          <a:xfrm>
            <a:off x="391935" y="1292761"/>
            <a:ext cx="3884399" cy="2554736"/>
          </a:xfrm>
        </p:spPr>
        <p:txBody>
          <a:bodyPr vert="horz" lIns="91440" tIns="45720" rIns="91440" bIns="45720" rtlCol="0" anchor="b">
            <a:normAutofit/>
          </a:bodyPr>
          <a:lstStyle/>
          <a:p>
            <a:r>
              <a:rPr lang="en-US" sz="4400" b="1" dirty="0">
                <a:latin typeface="Calibri" panose="020F0502020204030204" pitchFamily="34" charset="0"/>
                <a:ea typeface="Calibri" panose="020F0502020204030204" pitchFamily="34" charset="0"/>
                <a:cs typeface="Calibri" panose="020F0502020204030204" pitchFamily="34" charset="0"/>
              </a:rPr>
              <a:t>Random Forest Model – SepsisType</a:t>
            </a:r>
          </a:p>
        </p:txBody>
      </p:sp>
      <p:sp>
        <p:nvSpPr>
          <p:cNvPr id="10" name="Rectangle 6">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27432"/>
          </a:xfrm>
          <a:custGeom>
            <a:avLst/>
            <a:gdLst>
              <a:gd name="connsiteX0" fmla="*/ 0 w 3255095"/>
              <a:gd name="connsiteY0" fmla="*/ 0 h 27432"/>
              <a:gd name="connsiteX1" fmla="*/ 618468 w 3255095"/>
              <a:gd name="connsiteY1" fmla="*/ 0 h 27432"/>
              <a:gd name="connsiteX2" fmla="*/ 1269487 w 3255095"/>
              <a:gd name="connsiteY2" fmla="*/ 0 h 27432"/>
              <a:gd name="connsiteX3" fmla="*/ 1953057 w 3255095"/>
              <a:gd name="connsiteY3" fmla="*/ 0 h 27432"/>
              <a:gd name="connsiteX4" fmla="*/ 2636627 w 3255095"/>
              <a:gd name="connsiteY4" fmla="*/ 0 h 27432"/>
              <a:gd name="connsiteX5" fmla="*/ 3255095 w 3255095"/>
              <a:gd name="connsiteY5" fmla="*/ 0 h 27432"/>
              <a:gd name="connsiteX6" fmla="*/ 3255095 w 3255095"/>
              <a:gd name="connsiteY6" fmla="*/ 27432 h 27432"/>
              <a:gd name="connsiteX7" fmla="*/ 2538974 w 3255095"/>
              <a:gd name="connsiteY7" fmla="*/ 27432 h 27432"/>
              <a:gd name="connsiteX8" fmla="*/ 1822853 w 3255095"/>
              <a:gd name="connsiteY8" fmla="*/ 27432 h 27432"/>
              <a:gd name="connsiteX9" fmla="*/ 1171834 w 3255095"/>
              <a:gd name="connsiteY9" fmla="*/ 27432 h 27432"/>
              <a:gd name="connsiteX10" fmla="*/ 0 w 3255095"/>
              <a:gd name="connsiteY10" fmla="*/ 27432 h 27432"/>
              <a:gd name="connsiteX11" fmla="*/ 0 w 3255095"/>
              <a:gd name="connsiteY11"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27432"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3929" y="7395"/>
                  <a:pt x="3255140" y="21864"/>
                  <a:pt x="3255095" y="27432"/>
                </a:cubicBezTo>
                <a:cubicBezTo>
                  <a:pt x="3088545" y="32347"/>
                  <a:pt x="2687475" y="16563"/>
                  <a:pt x="2538974" y="27432"/>
                </a:cubicBezTo>
                <a:cubicBezTo>
                  <a:pt x="2390473" y="38301"/>
                  <a:pt x="2137381" y="185"/>
                  <a:pt x="1822853" y="27432"/>
                </a:cubicBezTo>
                <a:cubicBezTo>
                  <a:pt x="1508325" y="54679"/>
                  <a:pt x="1466437" y="29529"/>
                  <a:pt x="1171834" y="27432"/>
                </a:cubicBezTo>
                <a:cubicBezTo>
                  <a:pt x="877231" y="25335"/>
                  <a:pt x="561097" y="46787"/>
                  <a:pt x="0" y="27432"/>
                </a:cubicBezTo>
                <a:cubicBezTo>
                  <a:pt x="-503" y="20663"/>
                  <a:pt x="1168" y="5855"/>
                  <a:pt x="0" y="0"/>
                </a:cubicBezTo>
                <a:close/>
              </a:path>
              <a:path w="3255095" h="27432"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5288" y="12649"/>
                  <a:pt x="3254107" y="17989"/>
                  <a:pt x="3255095" y="27432"/>
                </a:cubicBezTo>
                <a:cubicBezTo>
                  <a:pt x="3120743" y="25834"/>
                  <a:pt x="2759628" y="51606"/>
                  <a:pt x="2604076" y="27432"/>
                </a:cubicBezTo>
                <a:cubicBezTo>
                  <a:pt x="2448524" y="3258"/>
                  <a:pt x="2184336" y="28743"/>
                  <a:pt x="1887955" y="27432"/>
                </a:cubicBezTo>
                <a:cubicBezTo>
                  <a:pt x="1591574" y="26121"/>
                  <a:pt x="1548845" y="16014"/>
                  <a:pt x="1334589" y="27432"/>
                </a:cubicBezTo>
                <a:cubicBezTo>
                  <a:pt x="1120333" y="38850"/>
                  <a:pt x="996014" y="18806"/>
                  <a:pt x="683570" y="27432"/>
                </a:cubicBezTo>
                <a:cubicBezTo>
                  <a:pt x="371126" y="36058"/>
                  <a:pt x="198687" y="25311"/>
                  <a:pt x="0" y="27432"/>
                </a:cubicBezTo>
                <a:cubicBezTo>
                  <a:pt x="1300" y="19678"/>
                  <a:pt x="-86" y="12044"/>
                  <a:pt x="0" y="0"/>
                </a:cubicBezTo>
                <a:close/>
              </a:path>
            </a:pathLst>
          </a:custGeom>
          <a:solidFill>
            <a:srgbClr val="5ED5EB"/>
          </a:solidFill>
          <a:ln w="38100" cap="rnd">
            <a:solidFill>
              <a:srgbClr val="5ED5EB"/>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descr="A screenshot of a computer&#10;&#10;Description automatically generated">
            <a:extLst>
              <a:ext uri="{FF2B5EF4-FFF2-40B4-BE49-F238E27FC236}">
                <a16:creationId xmlns:a16="http://schemas.microsoft.com/office/drawing/2014/main" id="{6C7581EC-2142-205E-4D31-32B507ECF966}"/>
              </a:ext>
            </a:extLst>
          </p:cNvPr>
          <p:cNvPicPr>
            <a:picLocks noGrp="1" noChangeAspect="1"/>
          </p:cNvPicPr>
          <p:nvPr>
            <p:ph idx="1"/>
          </p:nvPr>
        </p:nvPicPr>
        <p:blipFill rotWithShape="1">
          <a:blip r:embed="rId4" cstate="print">
            <a:extLst>
              <a:ext uri="{28A0092B-C50C-407E-A947-70E740481C1C}">
                <a14:useLocalDpi xmlns:a14="http://schemas.microsoft.com/office/drawing/2010/main" val="0"/>
              </a:ext>
            </a:extLst>
          </a:blip>
          <a:srcRect r="29480" b="10277"/>
          <a:stretch/>
        </p:blipFill>
        <p:spPr bwMode="auto">
          <a:xfrm>
            <a:off x="4654296" y="971324"/>
            <a:ext cx="7214616" cy="4887920"/>
          </a:xfrm>
          <a:prstGeom prst="rect">
            <a:avLst/>
          </a:prstGeom>
          <a:noFill/>
          <a:extLst>
            <a:ext uri="{53640926-AAD7-44D8-BBD7-CCE9431645EC}">
              <a14:shadowObscured xmlns:a14="http://schemas.microsoft.com/office/drawing/2010/main"/>
            </a:ext>
          </a:extLst>
        </p:spPr>
      </p:pic>
      <p:pic>
        <p:nvPicPr>
          <p:cNvPr id="11" name="Audio 10">
            <a:hlinkClick r:id="" action="ppaction://media"/>
            <a:extLst>
              <a:ext uri="{FF2B5EF4-FFF2-40B4-BE49-F238E27FC236}">
                <a16:creationId xmlns:a16="http://schemas.microsoft.com/office/drawing/2014/main" id="{0DB6FB7F-AAF6-050F-F24D-F125A80258F5}"/>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681888836"/>
      </p:ext>
    </p:extLst>
  </p:cSld>
  <p:clrMapOvr>
    <a:masterClrMapping/>
  </p:clrMapOvr>
  <mc:AlternateContent xmlns:mc="http://schemas.openxmlformats.org/markup-compatibility/2006">
    <mc:Choice xmlns:p14="http://schemas.microsoft.com/office/powerpoint/2010/main" Requires="p14">
      <p:transition spd="slow" p14:dur="2000" advTm="5039"/>
    </mc:Choice>
    <mc:Fallback>
      <p:transition spd="slow" advTm="503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37AE130-B91D-560A-428A-4FDCA9653163}"/>
              </a:ext>
            </a:extLst>
          </p:cNvPr>
          <p:cNvSpPr>
            <a:spLocks noGrp="1"/>
          </p:cNvSpPr>
          <p:nvPr>
            <p:ph type="title"/>
          </p:nvPr>
        </p:nvSpPr>
        <p:spPr>
          <a:xfrm>
            <a:off x="630936" y="640080"/>
            <a:ext cx="4818888" cy="1481328"/>
          </a:xfrm>
        </p:spPr>
        <p:txBody>
          <a:bodyPr anchor="b">
            <a:normAutofit/>
          </a:bodyPr>
          <a:lstStyle/>
          <a:p>
            <a:r>
              <a:rPr lang="en-US" sz="5600" b="1" dirty="0">
                <a:latin typeface="Calibri" panose="020F0502020204030204" pitchFamily="34" charset="0"/>
                <a:ea typeface="Calibri" panose="020F0502020204030204" pitchFamily="34" charset="0"/>
                <a:cs typeface="Calibri" panose="020F0502020204030204" pitchFamily="34" charset="0"/>
              </a:rPr>
              <a:t>Results:</a:t>
            </a:r>
          </a:p>
        </p:txBody>
      </p:sp>
      <p:sp>
        <p:nvSpPr>
          <p:cNvPr id="11" name="Rectangle 6">
            <a:extLst>
              <a:ext uri="{FF2B5EF4-FFF2-40B4-BE49-F238E27FC236}">
                <a16:creationId xmlns:a16="http://schemas.microsoft.com/office/drawing/2014/main" id="{3CE8AF5E-D374-4CF1-90CC-35CF73B81C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0936" y="2386584"/>
            <a:ext cx="4114800" cy="18288"/>
          </a:xfrm>
          <a:custGeom>
            <a:avLst/>
            <a:gdLst>
              <a:gd name="connsiteX0" fmla="*/ 0 w 4114800"/>
              <a:gd name="connsiteY0" fmla="*/ 0 h 18288"/>
              <a:gd name="connsiteX1" fmla="*/ 768096 w 4114800"/>
              <a:gd name="connsiteY1" fmla="*/ 0 h 18288"/>
              <a:gd name="connsiteX2" fmla="*/ 1495044 w 4114800"/>
              <a:gd name="connsiteY2" fmla="*/ 0 h 18288"/>
              <a:gd name="connsiteX3" fmla="*/ 2221992 w 4114800"/>
              <a:gd name="connsiteY3" fmla="*/ 0 h 18288"/>
              <a:gd name="connsiteX4" fmla="*/ 2784348 w 4114800"/>
              <a:gd name="connsiteY4" fmla="*/ 0 h 18288"/>
              <a:gd name="connsiteX5" fmla="*/ 3387852 w 4114800"/>
              <a:gd name="connsiteY5" fmla="*/ 0 h 18288"/>
              <a:gd name="connsiteX6" fmla="*/ 4114800 w 4114800"/>
              <a:gd name="connsiteY6" fmla="*/ 0 h 18288"/>
              <a:gd name="connsiteX7" fmla="*/ 4114800 w 4114800"/>
              <a:gd name="connsiteY7" fmla="*/ 18288 h 18288"/>
              <a:gd name="connsiteX8" fmla="*/ 3429000 w 4114800"/>
              <a:gd name="connsiteY8" fmla="*/ 18288 h 18288"/>
              <a:gd name="connsiteX9" fmla="*/ 2866644 w 4114800"/>
              <a:gd name="connsiteY9" fmla="*/ 18288 h 18288"/>
              <a:gd name="connsiteX10" fmla="*/ 2304288 w 4114800"/>
              <a:gd name="connsiteY10" fmla="*/ 18288 h 18288"/>
              <a:gd name="connsiteX11" fmla="*/ 1577340 w 4114800"/>
              <a:gd name="connsiteY11" fmla="*/ 18288 h 18288"/>
              <a:gd name="connsiteX12" fmla="*/ 973836 w 4114800"/>
              <a:gd name="connsiteY12" fmla="*/ 18288 h 18288"/>
              <a:gd name="connsiteX13" fmla="*/ 0 w 4114800"/>
              <a:gd name="connsiteY13" fmla="*/ 18288 h 18288"/>
              <a:gd name="connsiteX14" fmla="*/ 0 w 4114800"/>
              <a:gd name="connsiteY1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114800" h="18288" fill="none" extrusionOk="0">
                <a:moveTo>
                  <a:pt x="0" y="0"/>
                </a:moveTo>
                <a:cubicBezTo>
                  <a:pt x="338280" y="-26110"/>
                  <a:pt x="483942" y="6555"/>
                  <a:pt x="768096" y="0"/>
                </a:cubicBezTo>
                <a:cubicBezTo>
                  <a:pt x="1052250" y="-6555"/>
                  <a:pt x="1331484" y="24616"/>
                  <a:pt x="1495044" y="0"/>
                </a:cubicBezTo>
                <a:cubicBezTo>
                  <a:pt x="1658604" y="-24616"/>
                  <a:pt x="2056661" y="-33562"/>
                  <a:pt x="2221992" y="0"/>
                </a:cubicBezTo>
                <a:cubicBezTo>
                  <a:pt x="2387323" y="33562"/>
                  <a:pt x="2629463" y="-20094"/>
                  <a:pt x="2784348" y="0"/>
                </a:cubicBezTo>
                <a:cubicBezTo>
                  <a:pt x="2939233" y="20094"/>
                  <a:pt x="3151981" y="1524"/>
                  <a:pt x="3387852" y="0"/>
                </a:cubicBezTo>
                <a:cubicBezTo>
                  <a:pt x="3623723" y="-1524"/>
                  <a:pt x="3882724" y="26165"/>
                  <a:pt x="4114800" y="0"/>
                </a:cubicBezTo>
                <a:cubicBezTo>
                  <a:pt x="4114300" y="8855"/>
                  <a:pt x="4114909" y="14521"/>
                  <a:pt x="4114800" y="18288"/>
                </a:cubicBezTo>
                <a:cubicBezTo>
                  <a:pt x="3910038" y="37744"/>
                  <a:pt x="3683432" y="-3969"/>
                  <a:pt x="3429000" y="18288"/>
                </a:cubicBezTo>
                <a:cubicBezTo>
                  <a:pt x="3174568" y="40545"/>
                  <a:pt x="3085815" y="44166"/>
                  <a:pt x="2866644" y="18288"/>
                </a:cubicBezTo>
                <a:cubicBezTo>
                  <a:pt x="2647473" y="-7590"/>
                  <a:pt x="2580474" y="31338"/>
                  <a:pt x="2304288" y="18288"/>
                </a:cubicBezTo>
                <a:cubicBezTo>
                  <a:pt x="2028102" y="5238"/>
                  <a:pt x="1863008" y="-2001"/>
                  <a:pt x="1577340" y="18288"/>
                </a:cubicBezTo>
                <a:cubicBezTo>
                  <a:pt x="1291672" y="38577"/>
                  <a:pt x="1243931" y="9893"/>
                  <a:pt x="973836" y="18288"/>
                </a:cubicBezTo>
                <a:cubicBezTo>
                  <a:pt x="703741" y="26683"/>
                  <a:pt x="317656" y="-5910"/>
                  <a:pt x="0" y="18288"/>
                </a:cubicBezTo>
                <a:cubicBezTo>
                  <a:pt x="683" y="12014"/>
                  <a:pt x="724" y="5908"/>
                  <a:pt x="0" y="0"/>
                </a:cubicBezTo>
                <a:close/>
              </a:path>
              <a:path w="4114800" h="18288" stroke="0" extrusionOk="0">
                <a:moveTo>
                  <a:pt x="0" y="0"/>
                </a:moveTo>
                <a:cubicBezTo>
                  <a:pt x="276109" y="5266"/>
                  <a:pt x="325589" y="-19584"/>
                  <a:pt x="644652" y="0"/>
                </a:cubicBezTo>
                <a:cubicBezTo>
                  <a:pt x="963715" y="19584"/>
                  <a:pt x="1064991" y="6066"/>
                  <a:pt x="1207008" y="0"/>
                </a:cubicBezTo>
                <a:cubicBezTo>
                  <a:pt x="1349025" y="-6066"/>
                  <a:pt x="1791724" y="14506"/>
                  <a:pt x="1975104" y="0"/>
                </a:cubicBezTo>
                <a:cubicBezTo>
                  <a:pt x="2158484" y="-14506"/>
                  <a:pt x="2397469" y="20822"/>
                  <a:pt x="2619756" y="0"/>
                </a:cubicBezTo>
                <a:cubicBezTo>
                  <a:pt x="2842043" y="-20822"/>
                  <a:pt x="2992157" y="20388"/>
                  <a:pt x="3264408" y="0"/>
                </a:cubicBezTo>
                <a:cubicBezTo>
                  <a:pt x="3536659" y="-20388"/>
                  <a:pt x="3855620" y="38211"/>
                  <a:pt x="4114800" y="0"/>
                </a:cubicBezTo>
                <a:cubicBezTo>
                  <a:pt x="4113902" y="7180"/>
                  <a:pt x="4114969" y="13790"/>
                  <a:pt x="4114800" y="18288"/>
                </a:cubicBezTo>
                <a:cubicBezTo>
                  <a:pt x="3968901" y="8593"/>
                  <a:pt x="3623428" y="17559"/>
                  <a:pt x="3429000" y="18288"/>
                </a:cubicBezTo>
                <a:cubicBezTo>
                  <a:pt x="3234572" y="19017"/>
                  <a:pt x="3085079" y="41804"/>
                  <a:pt x="2866644" y="18288"/>
                </a:cubicBezTo>
                <a:cubicBezTo>
                  <a:pt x="2648209" y="-5228"/>
                  <a:pt x="2451737" y="24580"/>
                  <a:pt x="2180844" y="18288"/>
                </a:cubicBezTo>
                <a:cubicBezTo>
                  <a:pt x="1909951" y="11996"/>
                  <a:pt x="1681589" y="12244"/>
                  <a:pt x="1495044" y="18288"/>
                </a:cubicBezTo>
                <a:cubicBezTo>
                  <a:pt x="1308499" y="24332"/>
                  <a:pt x="1136614" y="21789"/>
                  <a:pt x="850392" y="18288"/>
                </a:cubicBezTo>
                <a:cubicBezTo>
                  <a:pt x="564170" y="14787"/>
                  <a:pt x="210636" y="54701"/>
                  <a:pt x="0" y="18288"/>
                </a:cubicBezTo>
                <a:cubicBezTo>
                  <a:pt x="571" y="10093"/>
                  <a:pt x="-125" y="8407"/>
                  <a:pt x="0" y="0"/>
                </a:cubicBezTo>
                <a:close/>
              </a:path>
            </a:pathLst>
          </a:custGeom>
          <a:solidFill>
            <a:schemeClr val="accent1"/>
          </a:solidFill>
          <a:ln w="38100" cap="rnd">
            <a:solidFill>
              <a:schemeClr val="accent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885EC8DE-676D-2ACE-57F8-649CD5CE4DDB}"/>
              </a:ext>
            </a:extLst>
          </p:cNvPr>
          <p:cNvSpPr>
            <a:spLocks noGrp="1"/>
          </p:cNvSpPr>
          <p:nvPr>
            <p:ph idx="1"/>
          </p:nvPr>
        </p:nvSpPr>
        <p:spPr>
          <a:xfrm>
            <a:off x="544248" y="2319051"/>
            <a:ext cx="5557845" cy="4268376"/>
          </a:xfrm>
        </p:spPr>
        <p:txBody>
          <a:bodyPr anchor="t">
            <a:noAutofit/>
          </a:bodyPr>
          <a:lstStyle/>
          <a:p>
            <a:pPr>
              <a:lnSpc>
                <a:spcPct val="100000"/>
              </a:lnSpc>
              <a:spcBef>
                <a:spcPts val="0"/>
              </a:spcBef>
              <a:spcAft>
                <a:spcPts val="800"/>
              </a:spcAft>
            </a:pPr>
            <a:r>
              <a:rPr lang="en-US" sz="1800" kern="100" dirty="0">
                <a:effectLst/>
                <a:latin typeface="Calibri" panose="020F0502020204030204" pitchFamily="34" charset="0"/>
                <a:ea typeface="Aptos" panose="020B0004020202020204" pitchFamily="34" charset="0"/>
                <a:cs typeface="Times New Roman" panose="02020603050405020304" pitchFamily="18" charset="0"/>
              </a:rPr>
              <a:t>Random Forest demonstrated the highest performance with a ROC area of 0.989, indicating exceptional capability to distinguish between different sepsis types.</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00000"/>
              </a:lnSpc>
              <a:spcBef>
                <a:spcPts val="0"/>
              </a:spcBef>
              <a:spcAft>
                <a:spcPts val="800"/>
              </a:spcAft>
            </a:pPr>
            <a:r>
              <a:rPr lang="en-US" sz="1800" kern="100" dirty="0">
                <a:effectLst/>
                <a:latin typeface="Calibri" panose="020F0502020204030204" pitchFamily="34" charset="0"/>
                <a:ea typeface="Aptos" panose="020B0004020202020204" pitchFamily="34" charset="0"/>
                <a:cs typeface="Times New Roman" panose="02020603050405020304" pitchFamily="18" charset="0"/>
              </a:rPr>
              <a:t>Logistic Regression showed reliable performance with a ROC area of 0.790, solid in classifying sepsis types.</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00000"/>
              </a:lnSpc>
              <a:spcBef>
                <a:spcPts val="0"/>
              </a:spcBef>
              <a:spcAft>
                <a:spcPts val="800"/>
              </a:spcAft>
            </a:pPr>
            <a:r>
              <a:rPr lang="en-US" sz="1800" kern="100" dirty="0">
                <a:effectLst/>
                <a:latin typeface="Calibri" panose="020F0502020204030204" pitchFamily="34" charset="0"/>
                <a:ea typeface="Aptos" panose="020B0004020202020204" pitchFamily="34" charset="0"/>
                <a:cs typeface="Times New Roman" panose="02020603050405020304" pitchFamily="18" charset="0"/>
              </a:rPr>
              <a:t>Naive Bayes achieved a reasonable performance with a ROC area of 0.788, slightly lower but still adequate.</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00000"/>
              </a:lnSpc>
              <a:spcBef>
                <a:spcPts val="0"/>
              </a:spcBef>
              <a:spcAft>
                <a:spcPts val="800"/>
              </a:spcAft>
            </a:pPr>
            <a:r>
              <a:rPr lang="en-US" sz="1800" kern="100" dirty="0">
                <a:effectLst/>
                <a:latin typeface="Calibri" panose="020F0502020204030204" pitchFamily="34" charset="0"/>
                <a:ea typeface="Aptos" panose="020B0004020202020204" pitchFamily="34" charset="0"/>
                <a:cs typeface="Times New Roman" panose="02020603050405020304" pitchFamily="18" charset="0"/>
              </a:rPr>
              <a:t>Random Forest clearly emerged as the best-performing model in this comparison, highlighting its superior predictive power and accuracy in classifying sepsis types.</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indent="0">
              <a:lnSpc>
                <a:spcPct val="100000"/>
              </a:lnSpc>
              <a:buNone/>
            </a:pPr>
            <a:endParaRPr lang="en-US" sz="1800" dirty="0">
              <a:latin typeface="Calibri" panose="020F0502020204030204" pitchFamily="34" charset="0"/>
              <a:ea typeface="Calibri" panose="020F0502020204030204" pitchFamily="34" charset="0"/>
              <a:cs typeface="Calibri" panose="020F0502020204030204" pitchFamily="34" charset="0"/>
            </a:endParaRPr>
          </a:p>
        </p:txBody>
      </p:sp>
      <mc:AlternateContent xmlns:mc="http://schemas.openxmlformats.org/markup-compatibility/2006" xmlns:p14="http://schemas.microsoft.com/office/powerpoint/2010/main">
        <mc:Choice Requires="p14">
          <p:contentPart p14:bwMode="auto" r:id="rId4">
            <p14:nvContentPartPr>
              <p14:cNvPr id="13" name="Ink 12">
                <a:extLst>
                  <a:ext uri="{FF2B5EF4-FFF2-40B4-BE49-F238E27FC236}">
                    <a16:creationId xmlns:a16="http://schemas.microsoft.com/office/drawing/2014/main" id="{070477C5-0410-4E4F-97A1-F84C2465C187}"/>
                  </a:ext>
                  <a:ext uri="{C183D7F6-B498-43B3-948B-1728B52AA6E4}">
                    <adec:decorative xmlns:adec="http://schemas.microsoft.com/office/drawing/2017/decorative" val="1"/>
                  </a:ext>
                </a:extLst>
              </p14:cNvPr>
              <p14:cNvContentPartPr>
                <a14:cpLocks xmlns:a14="http://schemas.microsoft.com/office/drawing/2010/main" noGrp="1" noRot="1" noChangeAspect="1" noMove="1" noResize="1" noEditPoints="1" noAdjustHandles="1" noChangeArrowheads="1" noChangeShapeType="1"/>
              </p14:cNvContentPartPr>
              <p14:nvPr>
                <p:extLst>
                  <p:ext uri="{386F3935-93C4-4BCD-93E2-E3B085C9AB24}">
                    <p16:designElem xmlns:p16="http://schemas.microsoft.com/office/powerpoint/2015/main" val="1"/>
                  </p:ext>
                </p:extLst>
              </p14:nvPr>
            </p14:nvContentPartPr>
            <p14:xfrm>
              <a:off x="5755403" y="1971579"/>
              <a:ext cx="360" cy="2160"/>
            </p14:xfrm>
          </p:contentPart>
        </mc:Choice>
        <mc:Fallback xmlns="">
          <p:pic>
            <p:nvPicPr>
              <p:cNvPr id="13" name="Ink 12">
                <a:extLst>
                  <a:ext uri="{FF2B5EF4-FFF2-40B4-BE49-F238E27FC236}">
                    <a16:creationId xmlns:a16="http://schemas.microsoft.com/office/drawing/2014/main" id="{070477C5-0410-4E4F-97A1-F84C2465C1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p:cNvPicPr>
              <p:nvPr/>
            </p:nvPicPr>
            <p:blipFill>
              <a:blip r:embed="rId5"/>
              <a:stretch>
                <a:fillRect/>
              </a:stretch>
            </p:blipFill>
            <p:spPr>
              <a:xfrm>
                <a:off x="5737403" y="1956150"/>
                <a:ext cx="36000" cy="32709"/>
              </a:xfrm>
              <a:prstGeom prst="rect">
                <a:avLst/>
              </a:prstGeom>
            </p:spPr>
          </p:pic>
        </mc:Fallback>
      </mc:AlternateContent>
      <p:graphicFrame>
        <p:nvGraphicFramePr>
          <p:cNvPr id="4" name="Table 3">
            <a:extLst>
              <a:ext uri="{FF2B5EF4-FFF2-40B4-BE49-F238E27FC236}">
                <a16:creationId xmlns:a16="http://schemas.microsoft.com/office/drawing/2014/main" id="{B9BA185A-4B23-7830-C8FE-7A57CEE403BC}"/>
              </a:ext>
            </a:extLst>
          </p:cNvPr>
          <p:cNvGraphicFramePr>
            <a:graphicFrameLocks noGrp="1"/>
          </p:cNvGraphicFramePr>
          <p:nvPr>
            <p:extLst>
              <p:ext uri="{D42A27DB-BD31-4B8C-83A1-F6EECF244321}">
                <p14:modId xmlns:p14="http://schemas.microsoft.com/office/powerpoint/2010/main" val="197688160"/>
              </p:ext>
            </p:extLst>
          </p:nvPr>
        </p:nvGraphicFramePr>
        <p:xfrm>
          <a:off x="6244396" y="1722197"/>
          <a:ext cx="5458970" cy="1737052"/>
        </p:xfrm>
        <a:graphic>
          <a:graphicData uri="http://schemas.openxmlformats.org/drawingml/2006/table">
            <a:tbl>
              <a:tblPr firstRow="1" firstCol="1" bandRow="1">
                <a:tableStyleId>{5C22544A-7EE6-4342-B048-85BDC9FD1C3A}</a:tableStyleId>
              </a:tblPr>
              <a:tblGrid>
                <a:gridCol w="1976798">
                  <a:extLst>
                    <a:ext uri="{9D8B030D-6E8A-4147-A177-3AD203B41FA5}">
                      <a16:colId xmlns:a16="http://schemas.microsoft.com/office/drawing/2014/main" val="1555864936"/>
                    </a:ext>
                  </a:extLst>
                </a:gridCol>
                <a:gridCol w="1009854">
                  <a:extLst>
                    <a:ext uri="{9D8B030D-6E8A-4147-A177-3AD203B41FA5}">
                      <a16:colId xmlns:a16="http://schemas.microsoft.com/office/drawing/2014/main" val="1317006193"/>
                    </a:ext>
                  </a:extLst>
                </a:gridCol>
                <a:gridCol w="1391928">
                  <a:extLst>
                    <a:ext uri="{9D8B030D-6E8A-4147-A177-3AD203B41FA5}">
                      <a16:colId xmlns:a16="http://schemas.microsoft.com/office/drawing/2014/main" val="303239241"/>
                    </a:ext>
                  </a:extLst>
                </a:gridCol>
                <a:gridCol w="1080390">
                  <a:extLst>
                    <a:ext uri="{9D8B030D-6E8A-4147-A177-3AD203B41FA5}">
                      <a16:colId xmlns:a16="http://schemas.microsoft.com/office/drawing/2014/main" val="2792273221"/>
                    </a:ext>
                  </a:extLst>
                </a:gridCol>
              </a:tblGrid>
              <a:tr h="488836">
                <a:tc>
                  <a:txBody>
                    <a:bodyPr/>
                    <a:lstStyle/>
                    <a:p>
                      <a:pPr marL="0" marR="0" algn="ctr">
                        <a:lnSpc>
                          <a:spcPct val="115000"/>
                        </a:lnSpc>
                        <a:spcBef>
                          <a:spcPts val="0"/>
                        </a:spcBef>
                        <a:spcAft>
                          <a:spcPts val="0"/>
                        </a:spcAft>
                        <a:tabLst>
                          <a:tab pos="327660" algn="l"/>
                        </a:tabLst>
                      </a:pPr>
                      <a:r>
                        <a:rPr lang="en-US" sz="1600" kern="100" dirty="0">
                          <a:effectLst/>
                          <a:latin typeface="Calibri" panose="020F0502020204030204" pitchFamily="34" charset="0"/>
                          <a:ea typeface="Calibri" panose="020F0502020204030204" pitchFamily="34" charset="0"/>
                          <a:cs typeface="Calibri" panose="020F0502020204030204" pitchFamily="34" charset="0"/>
                        </a:rPr>
                        <a:t>Model</a:t>
                      </a:r>
                    </a:p>
                  </a:txBody>
                  <a:tcPr marL="126966" marR="126966" marT="0" marB="0"/>
                </a:tc>
                <a:tc>
                  <a:txBody>
                    <a:bodyPr/>
                    <a:lstStyle/>
                    <a:p>
                      <a:pPr marL="0" marR="0" algn="ctr">
                        <a:lnSpc>
                          <a:spcPct val="115000"/>
                        </a:lnSpc>
                        <a:spcBef>
                          <a:spcPts val="0"/>
                        </a:spcBef>
                        <a:spcAft>
                          <a:spcPts val="0"/>
                        </a:spcAft>
                        <a:tabLst>
                          <a:tab pos="327660" algn="l"/>
                        </a:tabLst>
                      </a:pPr>
                      <a:r>
                        <a:rPr lang="en-US" sz="1600" kern="100">
                          <a:effectLst/>
                          <a:latin typeface="Calibri" panose="020F0502020204030204" pitchFamily="34" charset="0"/>
                          <a:ea typeface="Calibri" panose="020F0502020204030204" pitchFamily="34" charset="0"/>
                          <a:cs typeface="Calibri" panose="020F0502020204030204" pitchFamily="34" charset="0"/>
                        </a:rPr>
                        <a:t>ROC Area</a:t>
                      </a:r>
                    </a:p>
                  </a:txBody>
                  <a:tcPr marL="126966" marR="126966" marT="0" marB="0"/>
                </a:tc>
                <a:tc>
                  <a:txBody>
                    <a:bodyPr/>
                    <a:lstStyle/>
                    <a:p>
                      <a:pPr marL="0" marR="0" algn="ctr">
                        <a:lnSpc>
                          <a:spcPct val="115000"/>
                        </a:lnSpc>
                        <a:spcBef>
                          <a:spcPts val="0"/>
                        </a:spcBef>
                        <a:spcAft>
                          <a:spcPts val="0"/>
                        </a:spcAft>
                        <a:tabLst>
                          <a:tab pos="327660" algn="l"/>
                        </a:tabLst>
                      </a:pPr>
                      <a:r>
                        <a:rPr lang="en-US" sz="1600" kern="100">
                          <a:effectLst/>
                          <a:latin typeface="Calibri" panose="020F0502020204030204" pitchFamily="34" charset="0"/>
                          <a:ea typeface="Calibri" panose="020F0502020204030204" pitchFamily="34" charset="0"/>
                          <a:cs typeface="Calibri" panose="020F0502020204030204" pitchFamily="34" charset="0"/>
                        </a:rPr>
                        <a:t>Precision</a:t>
                      </a:r>
                    </a:p>
                  </a:txBody>
                  <a:tcPr marL="126966" marR="126966" marT="0" marB="0"/>
                </a:tc>
                <a:tc>
                  <a:txBody>
                    <a:bodyPr/>
                    <a:lstStyle/>
                    <a:p>
                      <a:pPr marL="0" marR="0" algn="ctr">
                        <a:lnSpc>
                          <a:spcPct val="115000"/>
                        </a:lnSpc>
                        <a:spcBef>
                          <a:spcPts val="0"/>
                        </a:spcBef>
                        <a:spcAft>
                          <a:spcPts val="0"/>
                        </a:spcAft>
                        <a:tabLst>
                          <a:tab pos="327660" algn="l"/>
                        </a:tabLst>
                      </a:pPr>
                      <a:r>
                        <a:rPr lang="en-US" sz="1600" kern="100">
                          <a:effectLst/>
                          <a:latin typeface="Calibri" panose="020F0502020204030204" pitchFamily="34" charset="0"/>
                          <a:ea typeface="Calibri" panose="020F0502020204030204" pitchFamily="34" charset="0"/>
                          <a:cs typeface="Calibri" panose="020F0502020204030204" pitchFamily="34" charset="0"/>
                        </a:rPr>
                        <a:t>Recall</a:t>
                      </a:r>
                    </a:p>
                  </a:txBody>
                  <a:tcPr marL="126966" marR="126966" marT="0" marB="0"/>
                </a:tc>
                <a:extLst>
                  <a:ext uri="{0D108BD9-81ED-4DB2-BD59-A6C34878D82A}">
                    <a16:rowId xmlns:a16="http://schemas.microsoft.com/office/drawing/2014/main" val="3863129255"/>
                  </a:ext>
                </a:extLst>
              </a:tr>
              <a:tr h="445508">
                <a:tc>
                  <a:txBody>
                    <a:bodyPr/>
                    <a:lstStyle/>
                    <a:p>
                      <a:pPr marL="0" marR="0" algn="ctr">
                        <a:lnSpc>
                          <a:spcPct val="115000"/>
                        </a:lnSpc>
                        <a:spcBef>
                          <a:spcPts val="0"/>
                        </a:spcBef>
                        <a:spcAft>
                          <a:spcPts val="0"/>
                        </a:spcAft>
                        <a:tabLst>
                          <a:tab pos="327660" algn="l"/>
                        </a:tabLst>
                      </a:pPr>
                      <a:r>
                        <a:rPr lang="en-US" sz="1600" kern="100" dirty="0">
                          <a:effectLst/>
                          <a:latin typeface="Calibri" panose="020F0502020204030204" pitchFamily="34" charset="0"/>
                          <a:ea typeface="Calibri" panose="020F0502020204030204" pitchFamily="34" charset="0"/>
                          <a:cs typeface="Calibri" panose="020F0502020204030204" pitchFamily="34" charset="0"/>
                        </a:rPr>
                        <a:t>Logistic Regression</a:t>
                      </a:r>
                    </a:p>
                  </a:txBody>
                  <a:tcPr marL="126966" marR="126966" marT="0" marB="0"/>
                </a:tc>
                <a:tc>
                  <a:txBody>
                    <a:bodyPr/>
                    <a:lstStyle/>
                    <a:p>
                      <a:pPr marL="0" marR="0" algn="ctr">
                        <a:lnSpc>
                          <a:spcPct val="115000"/>
                        </a:lnSpc>
                        <a:spcBef>
                          <a:spcPts val="0"/>
                        </a:spcBef>
                        <a:spcAft>
                          <a:spcPts val="0"/>
                        </a:spcAft>
                        <a:tabLst>
                          <a:tab pos="327660" algn="l"/>
                        </a:tabLst>
                      </a:pPr>
                      <a:r>
                        <a:rPr lang="en-US" sz="1600" kern="100">
                          <a:effectLst/>
                          <a:latin typeface="Calibri" panose="020F0502020204030204" pitchFamily="34" charset="0"/>
                          <a:ea typeface="Calibri" panose="020F0502020204030204" pitchFamily="34" charset="0"/>
                          <a:cs typeface="Calibri" panose="020F0502020204030204" pitchFamily="34" charset="0"/>
                        </a:rPr>
                        <a:t>0.790</a:t>
                      </a:r>
                    </a:p>
                  </a:txBody>
                  <a:tcPr marL="126966" marR="126966" marT="0" marB="0"/>
                </a:tc>
                <a:tc>
                  <a:txBody>
                    <a:bodyPr/>
                    <a:lstStyle/>
                    <a:p>
                      <a:pPr marL="0" marR="0" algn="ctr">
                        <a:lnSpc>
                          <a:spcPct val="115000"/>
                        </a:lnSpc>
                        <a:spcBef>
                          <a:spcPts val="0"/>
                        </a:spcBef>
                        <a:spcAft>
                          <a:spcPts val="0"/>
                        </a:spcAft>
                        <a:tabLst>
                          <a:tab pos="327660" algn="l"/>
                        </a:tabLst>
                      </a:pPr>
                      <a:r>
                        <a:rPr lang="en-US" sz="1600" kern="100">
                          <a:effectLst/>
                          <a:latin typeface="Calibri" panose="020F0502020204030204" pitchFamily="34" charset="0"/>
                          <a:ea typeface="Calibri" panose="020F0502020204030204" pitchFamily="34" charset="0"/>
                          <a:cs typeface="Calibri" panose="020F0502020204030204" pitchFamily="34" charset="0"/>
                        </a:rPr>
                        <a:t>0.905</a:t>
                      </a:r>
                    </a:p>
                  </a:txBody>
                  <a:tcPr marL="126966" marR="126966" marT="0" marB="0"/>
                </a:tc>
                <a:tc>
                  <a:txBody>
                    <a:bodyPr/>
                    <a:lstStyle/>
                    <a:p>
                      <a:pPr marL="0" marR="0" algn="ctr">
                        <a:lnSpc>
                          <a:spcPct val="115000"/>
                        </a:lnSpc>
                        <a:spcBef>
                          <a:spcPts val="0"/>
                        </a:spcBef>
                        <a:spcAft>
                          <a:spcPts val="0"/>
                        </a:spcAft>
                        <a:tabLst>
                          <a:tab pos="327660" algn="l"/>
                        </a:tabLst>
                      </a:pPr>
                      <a:r>
                        <a:rPr lang="en-US" sz="1600" kern="100">
                          <a:effectLst/>
                          <a:latin typeface="Calibri" panose="020F0502020204030204" pitchFamily="34" charset="0"/>
                          <a:ea typeface="Calibri" panose="020F0502020204030204" pitchFamily="34" charset="0"/>
                          <a:cs typeface="Calibri" panose="020F0502020204030204" pitchFamily="34" charset="0"/>
                        </a:rPr>
                        <a:t>0.917</a:t>
                      </a:r>
                    </a:p>
                  </a:txBody>
                  <a:tcPr marL="126966" marR="126966" marT="0" marB="0"/>
                </a:tc>
                <a:extLst>
                  <a:ext uri="{0D108BD9-81ED-4DB2-BD59-A6C34878D82A}">
                    <a16:rowId xmlns:a16="http://schemas.microsoft.com/office/drawing/2014/main" val="290086391"/>
                  </a:ext>
                </a:extLst>
              </a:tr>
              <a:tr h="373611">
                <a:tc>
                  <a:txBody>
                    <a:bodyPr/>
                    <a:lstStyle/>
                    <a:p>
                      <a:pPr marL="0" marR="0" algn="ctr">
                        <a:lnSpc>
                          <a:spcPct val="115000"/>
                        </a:lnSpc>
                        <a:spcBef>
                          <a:spcPts val="0"/>
                        </a:spcBef>
                        <a:spcAft>
                          <a:spcPts val="0"/>
                        </a:spcAft>
                        <a:tabLst>
                          <a:tab pos="327660" algn="l"/>
                        </a:tabLst>
                      </a:pPr>
                      <a:r>
                        <a:rPr lang="en-US" sz="1600" kern="100">
                          <a:effectLst/>
                          <a:latin typeface="Calibri" panose="020F0502020204030204" pitchFamily="34" charset="0"/>
                          <a:ea typeface="Calibri" panose="020F0502020204030204" pitchFamily="34" charset="0"/>
                          <a:cs typeface="Calibri" panose="020F0502020204030204" pitchFamily="34" charset="0"/>
                        </a:rPr>
                        <a:t>RandomForest</a:t>
                      </a:r>
                    </a:p>
                  </a:txBody>
                  <a:tcPr marL="126966" marR="126966" marT="0" marB="0"/>
                </a:tc>
                <a:tc>
                  <a:txBody>
                    <a:bodyPr/>
                    <a:lstStyle/>
                    <a:p>
                      <a:pPr marL="0" marR="0" algn="ctr">
                        <a:lnSpc>
                          <a:spcPct val="115000"/>
                        </a:lnSpc>
                        <a:spcBef>
                          <a:spcPts val="0"/>
                        </a:spcBef>
                        <a:spcAft>
                          <a:spcPts val="0"/>
                        </a:spcAft>
                        <a:tabLst>
                          <a:tab pos="327660" algn="l"/>
                        </a:tabLst>
                      </a:pPr>
                      <a:r>
                        <a:rPr lang="en-US" sz="1600" kern="100">
                          <a:effectLst/>
                          <a:latin typeface="Calibri" panose="020F0502020204030204" pitchFamily="34" charset="0"/>
                          <a:ea typeface="Calibri" panose="020F0502020204030204" pitchFamily="34" charset="0"/>
                          <a:cs typeface="Calibri" panose="020F0502020204030204" pitchFamily="34" charset="0"/>
                        </a:rPr>
                        <a:t>0.989</a:t>
                      </a:r>
                    </a:p>
                  </a:txBody>
                  <a:tcPr marL="126966" marR="126966" marT="0" marB="0"/>
                </a:tc>
                <a:tc>
                  <a:txBody>
                    <a:bodyPr/>
                    <a:lstStyle/>
                    <a:p>
                      <a:pPr marL="0" marR="0" algn="ctr">
                        <a:lnSpc>
                          <a:spcPct val="115000"/>
                        </a:lnSpc>
                        <a:spcBef>
                          <a:spcPts val="0"/>
                        </a:spcBef>
                        <a:spcAft>
                          <a:spcPts val="0"/>
                        </a:spcAft>
                        <a:tabLst>
                          <a:tab pos="327660" algn="l"/>
                        </a:tabLst>
                      </a:pPr>
                      <a:r>
                        <a:rPr lang="en-US" sz="1600" kern="100">
                          <a:effectLst/>
                          <a:latin typeface="Calibri" panose="020F0502020204030204" pitchFamily="34" charset="0"/>
                          <a:ea typeface="Calibri" panose="020F0502020204030204" pitchFamily="34" charset="0"/>
                          <a:cs typeface="Calibri" panose="020F0502020204030204" pitchFamily="34" charset="0"/>
                        </a:rPr>
                        <a:t>0.967</a:t>
                      </a:r>
                    </a:p>
                  </a:txBody>
                  <a:tcPr marL="126966" marR="126966" marT="0" marB="0"/>
                </a:tc>
                <a:tc>
                  <a:txBody>
                    <a:bodyPr/>
                    <a:lstStyle/>
                    <a:p>
                      <a:pPr marL="0" marR="0" algn="ctr">
                        <a:lnSpc>
                          <a:spcPct val="115000"/>
                        </a:lnSpc>
                        <a:spcBef>
                          <a:spcPts val="0"/>
                        </a:spcBef>
                        <a:spcAft>
                          <a:spcPts val="0"/>
                        </a:spcAft>
                        <a:tabLst>
                          <a:tab pos="327660" algn="l"/>
                        </a:tabLst>
                      </a:pPr>
                      <a:r>
                        <a:rPr lang="en-US" sz="1600" kern="100">
                          <a:effectLst/>
                          <a:latin typeface="Calibri" panose="020F0502020204030204" pitchFamily="34" charset="0"/>
                          <a:ea typeface="Calibri" panose="020F0502020204030204" pitchFamily="34" charset="0"/>
                          <a:cs typeface="Calibri" panose="020F0502020204030204" pitchFamily="34" charset="0"/>
                        </a:rPr>
                        <a:t>0.966</a:t>
                      </a:r>
                    </a:p>
                  </a:txBody>
                  <a:tcPr marL="126966" marR="126966" marT="0" marB="0"/>
                </a:tc>
                <a:extLst>
                  <a:ext uri="{0D108BD9-81ED-4DB2-BD59-A6C34878D82A}">
                    <a16:rowId xmlns:a16="http://schemas.microsoft.com/office/drawing/2014/main" val="3057028852"/>
                  </a:ext>
                </a:extLst>
              </a:tr>
              <a:tr h="373611">
                <a:tc>
                  <a:txBody>
                    <a:bodyPr/>
                    <a:lstStyle/>
                    <a:p>
                      <a:pPr marL="0" marR="0" algn="ctr">
                        <a:lnSpc>
                          <a:spcPct val="115000"/>
                        </a:lnSpc>
                        <a:spcBef>
                          <a:spcPts val="0"/>
                        </a:spcBef>
                        <a:spcAft>
                          <a:spcPts val="0"/>
                        </a:spcAft>
                        <a:tabLst>
                          <a:tab pos="327660" algn="l"/>
                        </a:tabLst>
                      </a:pPr>
                      <a:r>
                        <a:rPr lang="en-US" sz="1600" kern="100">
                          <a:effectLst/>
                          <a:latin typeface="Calibri" panose="020F0502020204030204" pitchFamily="34" charset="0"/>
                          <a:ea typeface="Calibri" panose="020F0502020204030204" pitchFamily="34" charset="0"/>
                          <a:cs typeface="Calibri" panose="020F0502020204030204" pitchFamily="34" charset="0"/>
                        </a:rPr>
                        <a:t>Naïve Bayes</a:t>
                      </a:r>
                    </a:p>
                  </a:txBody>
                  <a:tcPr marL="126966" marR="126966" marT="0" marB="0"/>
                </a:tc>
                <a:tc>
                  <a:txBody>
                    <a:bodyPr/>
                    <a:lstStyle/>
                    <a:p>
                      <a:pPr marL="0" marR="0" algn="ctr">
                        <a:lnSpc>
                          <a:spcPct val="115000"/>
                        </a:lnSpc>
                        <a:spcBef>
                          <a:spcPts val="0"/>
                        </a:spcBef>
                        <a:spcAft>
                          <a:spcPts val="0"/>
                        </a:spcAft>
                        <a:tabLst>
                          <a:tab pos="327660" algn="l"/>
                        </a:tabLst>
                      </a:pPr>
                      <a:r>
                        <a:rPr lang="en-US" sz="1600" kern="100">
                          <a:effectLst/>
                          <a:latin typeface="Calibri" panose="020F0502020204030204" pitchFamily="34" charset="0"/>
                          <a:ea typeface="Calibri" panose="020F0502020204030204" pitchFamily="34" charset="0"/>
                          <a:cs typeface="Calibri" panose="020F0502020204030204" pitchFamily="34" charset="0"/>
                        </a:rPr>
                        <a:t>0.788</a:t>
                      </a:r>
                    </a:p>
                  </a:txBody>
                  <a:tcPr marL="126966" marR="126966" marT="0" marB="0"/>
                </a:tc>
                <a:tc>
                  <a:txBody>
                    <a:bodyPr/>
                    <a:lstStyle/>
                    <a:p>
                      <a:pPr marL="0" marR="0" algn="ctr">
                        <a:lnSpc>
                          <a:spcPct val="115000"/>
                        </a:lnSpc>
                        <a:spcBef>
                          <a:spcPts val="0"/>
                        </a:spcBef>
                        <a:spcAft>
                          <a:spcPts val="0"/>
                        </a:spcAft>
                        <a:tabLst>
                          <a:tab pos="327660" algn="l"/>
                        </a:tabLst>
                      </a:pPr>
                      <a:r>
                        <a:rPr lang="en-US" sz="1600" kern="100">
                          <a:effectLst/>
                          <a:latin typeface="Calibri" panose="020F0502020204030204" pitchFamily="34" charset="0"/>
                          <a:ea typeface="Calibri" panose="020F0502020204030204" pitchFamily="34" charset="0"/>
                          <a:cs typeface="Calibri" panose="020F0502020204030204" pitchFamily="34" charset="0"/>
                        </a:rPr>
                        <a:t>0.889</a:t>
                      </a:r>
                    </a:p>
                  </a:txBody>
                  <a:tcPr marL="126966" marR="126966" marT="0" marB="0"/>
                </a:tc>
                <a:tc>
                  <a:txBody>
                    <a:bodyPr/>
                    <a:lstStyle/>
                    <a:p>
                      <a:pPr marL="0" marR="0" algn="ctr">
                        <a:lnSpc>
                          <a:spcPct val="115000"/>
                        </a:lnSpc>
                        <a:spcBef>
                          <a:spcPts val="0"/>
                        </a:spcBef>
                        <a:spcAft>
                          <a:spcPts val="0"/>
                        </a:spcAft>
                        <a:tabLst>
                          <a:tab pos="327660" algn="l"/>
                        </a:tabLst>
                      </a:pPr>
                      <a:r>
                        <a:rPr lang="en-US" sz="1600" kern="100" dirty="0">
                          <a:effectLst/>
                          <a:latin typeface="Calibri" panose="020F0502020204030204" pitchFamily="34" charset="0"/>
                          <a:ea typeface="Calibri" panose="020F0502020204030204" pitchFamily="34" charset="0"/>
                          <a:cs typeface="Calibri" panose="020F0502020204030204" pitchFamily="34" charset="0"/>
                        </a:rPr>
                        <a:t>0.878</a:t>
                      </a:r>
                    </a:p>
                  </a:txBody>
                  <a:tcPr marL="126966" marR="126966" marT="0" marB="0"/>
                </a:tc>
                <a:extLst>
                  <a:ext uri="{0D108BD9-81ED-4DB2-BD59-A6C34878D82A}">
                    <a16:rowId xmlns:a16="http://schemas.microsoft.com/office/drawing/2014/main" val="451174900"/>
                  </a:ext>
                </a:extLst>
              </a:tr>
            </a:tbl>
          </a:graphicData>
        </a:graphic>
      </p:graphicFrame>
      <p:pic>
        <p:nvPicPr>
          <p:cNvPr id="15" name="Audio 14">
            <a:hlinkClick r:id="" action="ppaction://media"/>
            <a:extLst>
              <a:ext uri="{FF2B5EF4-FFF2-40B4-BE49-F238E27FC236}">
                <a16:creationId xmlns:a16="http://schemas.microsoft.com/office/drawing/2014/main" id="{6FEB95B3-01D4-D341-F1C5-91A2C5772383}"/>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831559103"/>
      </p:ext>
    </p:extLst>
  </p:cSld>
  <p:clrMapOvr>
    <a:masterClrMapping/>
  </p:clrMapOvr>
  <mc:AlternateContent xmlns:mc="http://schemas.openxmlformats.org/markup-compatibility/2006">
    <mc:Choice xmlns:p14="http://schemas.microsoft.com/office/powerpoint/2010/main" Requires="p14">
      <p:transition spd="slow" p14:dur="2000" advTm="31841"/>
    </mc:Choice>
    <mc:Fallback>
      <p:transition spd="slow" advTm="3184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2F64D12-1A7F-2348-EBC8-FDBC42F0728A}"/>
              </a:ext>
            </a:extLst>
          </p:cNvPr>
          <p:cNvSpPr>
            <a:spLocks noGrp="1"/>
          </p:cNvSpPr>
          <p:nvPr>
            <p:ph type="title"/>
          </p:nvPr>
        </p:nvSpPr>
        <p:spPr>
          <a:xfrm>
            <a:off x="630935" y="467591"/>
            <a:ext cx="6289409" cy="1653817"/>
          </a:xfrm>
        </p:spPr>
        <p:txBody>
          <a:bodyPr anchor="b">
            <a:noAutofit/>
          </a:bodyPr>
          <a:lstStyle/>
          <a:p>
            <a:r>
              <a:rPr lang="en-US" sz="3600" b="1" dirty="0">
                <a:latin typeface="Calibri" panose="020F0502020204030204" pitchFamily="34" charset="0"/>
                <a:ea typeface="Calibri" panose="020F0502020204030204" pitchFamily="34" charset="0"/>
                <a:cs typeface="Calibri" panose="020F0502020204030204" pitchFamily="34" charset="0"/>
              </a:rPr>
              <a:t>Model Performance Comparison for </a:t>
            </a:r>
            <a:r>
              <a:rPr lang="en-US" sz="3600" b="1" dirty="0" err="1">
                <a:latin typeface="Calibri" panose="020F0502020204030204" pitchFamily="34" charset="0"/>
                <a:ea typeface="Calibri" panose="020F0502020204030204" pitchFamily="34" charset="0"/>
                <a:cs typeface="Calibri" panose="020F0502020204030204" pitchFamily="34" charset="0"/>
              </a:rPr>
              <a:t>SepsisLabel</a:t>
            </a:r>
            <a:r>
              <a:rPr lang="en-US" sz="3600" b="1" dirty="0">
                <a:latin typeface="Calibri" panose="020F0502020204030204" pitchFamily="34" charset="0"/>
                <a:ea typeface="Calibri" panose="020F0502020204030204" pitchFamily="34" charset="0"/>
                <a:cs typeface="Calibri" panose="020F0502020204030204" pitchFamily="34" charset="0"/>
              </a:rPr>
              <a:t> Class 1 Detection</a:t>
            </a:r>
          </a:p>
        </p:txBody>
      </p:sp>
      <p:sp>
        <p:nvSpPr>
          <p:cNvPr id="11" name="Rectangle 6">
            <a:extLst>
              <a:ext uri="{FF2B5EF4-FFF2-40B4-BE49-F238E27FC236}">
                <a16:creationId xmlns:a16="http://schemas.microsoft.com/office/drawing/2014/main" id="{3CE8AF5E-D374-4CF1-90CC-35CF73B81C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0936" y="2386584"/>
            <a:ext cx="4114800" cy="18288"/>
          </a:xfrm>
          <a:custGeom>
            <a:avLst/>
            <a:gdLst>
              <a:gd name="connsiteX0" fmla="*/ 0 w 4114800"/>
              <a:gd name="connsiteY0" fmla="*/ 0 h 18288"/>
              <a:gd name="connsiteX1" fmla="*/ 768096 w 4114800"/>
              <a:gd name="connsiteY1" fmla="*/ 0 h 18288"/>
              <a:gd name="connsiteX2" fmla="*/ 1495044 w 4114800"/>
              <a:gd name="connsiteY2" fmla="*/ 0 h 18288"/>
              <a:gd name="connsiteX3" fmla="*/ 2221992 w 4114800"/>
              <a:gd name="connsiteY3" fmla="*/ 0 h 18288"/>
              <a:gd name="connsiteX4" fmla="*/ 2784348 w 4114800"/>
              <a:gd name="connsiteY4" fmla="*/ 0 h 18288"/>
              <a:gd name="connsiteX5" fmla="*/ 3387852 w 4114800"/>
              <a:gd name="connsiteY5" fmla="*/ 0 h 18288"/>
              <a:gd name="connsiteX6" fmla="*/ 4114800 w 4114800"/>
              <a:gd name="connsiteY6" fmla="*/ 0 h 18288"/>
              <a:gd name="connsiteX7" fmla="*/ 4114800 w 4114800"/>
              <a:gd name="connsiteY7" fmla="*/ 18288 h 18288"/>
              <a:gd name="connsiteX8" fmla="*/ 3429000 w 4114800"/>
              <a:gd name="connsiteY8" fmla="*/ 18288 h 18288"/>
              <a:gd name="connsiteX9" fmla="*/ 2866644 w 4114800"/>
              <a:gd name="connsiteY9" fmla="*/ 18288 h 18288"/>
              <a:gd name="connsiteX10" fmla="*/ 2304288 w 4114800"/>
              <a:gd name="connsiteY10" fmla="*/ 18288 h 18288"/>
              <a:gd name="connsiteX11" fmla="*/ 1577340 w 4114800"/>
              <a:gd name="connsiteY11" fmla="*/ 18288 h 18288"/>
              <a:gd name="connsiteX12" fmla="*/ 973836 w 4114800"/>
              <a:gd name="connsiteY12" fmla="*/ 18288 h 18288"/>
              <a:gd name="connsiteX13" fmla="*/ 0 w 4114800"/>
              <a:gd name="connsiteY13" fmla="*/ 18288 h 18288"/>
              <a:gd name="connsiteX14" fmla="*/ 0 w 4114800"/>
              <a:gd name="connsiteY1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114800" h="18288" fill="none" extrusionOk="0">
                <a:moveTo>
                  <a:pt x="0" y="0"/>
                </a:moveTo>
                <a:cubicBezTo>
                  <a:pt x="338280" y="-26110"/>
                  <a:pt x="483942" y="6555"/>
                  <a:pt x="768096" y="0"/>
                </a:cubicBezTo>
                <a:cubicBezTo>
                  <a:pt x="1052250" y="-6555"/>
                  <a:pt x="1331484" y="24616"/>
                  <a:pt x="1495044" y="0"/>
                </a:cubicBezTo>
                <a:cubicBezTo>
                  <a:pt x="1658604" y="-24616"/>
                  <a:pt x="2056661" y="-33562"/>
                  <a:pt x="2221992" y="0"/>
                </a:cubicBezTo>
                <a:cubicBezTo>
                  <a:pt x="2387323" y="33562"/>
                  <a:pt x="2629463" y="-20094"/>
                  <a:pt x="2784348" y="0"/>
                </a:cubicBezTo>
                <a:cubicBezTo>
                  <a:pt x="2939233" y="20094"/>
                  <a:pt x="3151981" y="1524"/>
                  <a:pt x="3387852" y="0"/>
                </a:cubicBezTo>
                <a:cubicBezTo>
                  <a:pt x="3623723" y="-1524"/>
                  <a:pt x="3882724" y="26165"/>
                  <a:pt x="4114800" y="0"/>
                </a:cubicBezTo>
                <a:cubicBezTo>
                  <a:pt x="4114300" y="8855"/>
                  <a:pt x="4114909" y="14521"/>
                  <a:pt x="4114800" y="18288"/>
                </a:cubicBezTo>
                <a:cubicBezTo>
                  <a:pt x="3910038" y="37744"/>
                  <a:pt x="3683432" y="-3969"/>
                  <a:pt x="3429000" y="18288"/>
                </a:cubicBezTo>
                <a:cubicBezTo>
                  <a:pt x="3174568" y="40545"/>
                  <a:pt x="3085815" y="44166"/>
                  <a:pt x="2866644" y="18288"/>
                </a:cubicBezTo>
                <a:cubicBezTo>
                  <a:pt x="2647473" y="-7590"/>
                  <a:pt x="2580474" y="31338"/>
                  <a:pt x="2304288" y="18288"/>
                </a:cubicBezTo>
                <a:cubicBezTo>
                  <a:pt x="2028102" y="5238"/>
                  <a:pt x="1863008" y="-2001"/>
                  <a:pt x="1577340" y="18288"/>
                </a:cubicBezTo>
                <a:cubicBezTo>
                  <a:pt x="1291672" y="38577"/>
                  <a:pt x="1243931" y="9893"/>
                  <a:pt x="973836" y="18288"/>
                </a:cubicBezTo>
                <a:cubicBezTo>
                  <a:pt x="703741" y="26683"/>
                  <a:pt x="317656" y="-5910"/>
                  <a:pt x="0" y="18288"/>
                </a:cubicBezTo>
                <a:cubicBezTo>
                  <a:pt x="683" y="12014"/>
                  <a:pt x="724" y="5908"/>
                  <a:pt x="0" y="0"/>
                </a:cubicBezTo>
                <a:close/>
              </a:path>
              <a:path w="4114800" h="18288" stroke="0" extrusionOk="0">
                <a:moveTo>
                  <a:pt x="0" y="0"/>
                </a:moveTo>
                <a:cubicBezTo>
                  <a:pt x="276109" y="5266"/>
                  <a:pt x="325589" y="-19584"/>
                  <a:pt x="644652" y="0"/>
                </a:cubicBezTo>
                <a:cubicBezTo>
                  <a:pt x="963715" y="19584"/>
                  <a:pt x="1064991" y="6066"/>
                  <a:pt x="1207008" y="0"/>
                </a:cubicBezTo>
                <a:cubicBezTo>
                  <a:pt x="1349025" y="-6066"/>
                  <a:pt x="1791724" y="14506"/>
                  <a:pt x="1975104" y="0"/>
                </a:cubicBezTo>
                <a:cubicBezTo>
                  <a:pt x="2158484" y="-14506"/>
                  <a:pt x="2397469" y="20822"/>
                  <a:pt x="2619756" y="0"/>
                </a:cubicBezTo>
                <a:cubicBezTo>
                  <a:pt x="2842043" y="-20822"/>
                  <a:pt x="2992157" y="20388"/>
                  <a:pt x="3264408" y="0"/>
                </a:cubicBezTo>
                <a:cubicBezTo>
                  <a:pt x="3536659" y="-20388"/>
                  <a:pt x="3855620" y="38211"/>
                  <a:pt x="4114800" y="0"/>
                </a:cubicBezTo>
                <a:cubicBezTo>
                  <a:pt x="4113902" y="7180"/>
                  <a:pt x="4114969" y="13790"/>
                  <a:pt x="4114800" y="18288"/>
                </a:cubicBezTo>
                <a:cubicBezTo>
                  <a:pt x="3968901" y="8593"/>
                  <a:pt x="3623428" y="17559"/>
                  <a:pt x="3429000" y="18288"/>
                </a:cubicBezTo>
                <a:cubicBezTo>
                  <a:pt x="3234572" y="19017"/>
                  <a:pt x="3085079" y="41804"/>
                  <a:pt x="2866644" y="18288"/>
                </a:cubicBezTo>
                <a:cubicBezTo>
                  <a:pt x="2648209" y="-5228"/>
                  <a:pt x="2451737" y="24580"/>
                  <a:pt x="2180844" y="18288"/>
                </a:cubicBezTo>
                <a:cubicBezTo>
                  <a:pt x="1909951" y="11996"/>
                  <a:pt x="1681589" y="12244"/>
                  <a:pt x="1495044" y="18288"/>
                </a:cubicBezTo>
                <a:cubicBezTo>
                  <a:pt x="1308499" y="24332"/>
                  <a:pt x="1136614" y="21789"/>
                  <a:pt x="850392" y="18288"/>
                </a:cubicBezTo>
                <a:cubicBezTo>
                  <a:pt x="564170" y="14787"/>
                  <a:pt x="210636" y="54701"/>
                  <a:pt x="0" y="18288"/>
                </a:cubicBezTo>
                <a:cubicBezTo>
                  <a:pt x="571" y="10093"/>
                  <a:pt x="-125" y="8407"/>
                  <a:pt x="0" y="0"/>
                </a:cubicBezTo>
                <a:close/>
              </a:path>
            </a:pathLst>
          </a:custGeom>
          <a:solidFill>
            <a:schemeClr val="accent1"/>
          </a:solidFill>
          <a:ln w="38100" cap="rnd">
            <a:solidFill>
              <a:schemeClr val="accent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9C89E776-C3B6-4538-9BFC-454E5580C5A8}"/>
              </a:ext>
            </a:extLst>
          </p:cNvPr>
          <p:cNvSpPr>
            <a:spLocks noGrp="1"/>
          </p:cNvSpPr>
          <p:nvPr>
            <p:ph idx="1"/>
          </p:nvPr>
        </p:nvSpPr>
        <p:spPr>
          <a:xfrm>
            <a:off x="381553" y="2348710"/>
            <a:ext cx="7151855" cy="4186540"/>
          </a:xfrm>
        </p:spPr>
        <p:txBody>
          <a:bodyPr anchor="t">
            <a:noAutofit/>
          </a:bodyPr>
          <a:lstStyle/>
          <a:p>
            <a:pPr>
              <a:lnSpc>
                <a:spcPct val="100000"/>
              </a:lnSpc>
            </a:pPr>
            <a:r>
              <a:rPr lang="en-US" sz="1600" dirty="0">
                <a:latin typeface="Calibri" panose="020F0502020204030204" pitchFamily="34" charset="0"/>
                <a:ea typeface="Calibri" panose="020F0502020204030204" pitchFamily="34" charset="0"/>
                <a:cs typeface="Calibri" panose="020F0502020204030204" pitchFamily="34" charset="0"/>
              </a:rPr>
              <a:t>In evaluating the effectiveness of various predictive models for the </a:t>
            </a:r>
            <a:r>
              <a:rPr lang="en-US" sz="1600" dirty="0" err="1">
                <a:latin typeface="Calibri" panose="020F0502020204030204" pitchFamily="34" charset="0"/>
                <a:ea typeface="Calibri" panose="020F0502020204030204" pitchFamily="34" charset="0"/>
                <a:cs typeface="Calibri" panose="020F0502020204030204" pitchFamily="34" charset="0"/>
              </a:rPr>
              <a:t>SepsisLabel</a:t>
            </a:r>
            <a:r>
              <a:rPr lang="en-US" sz="1600" dirty="0">
                <a:latin typeface="Calibri" panose="020F0502020204030204" pitchFamily="34" charset="0"/>
                <a:ea typeface="Calibri" panose="020F0502020204030204" pitchFamily="34" charset="0"/>
                <a:cs typeface="Calibri" panose="020F0502020204030204" pitchFamily="34" charset="0"/>
              </a:rPr>
              <a:t> class 1, distinct differences in performance metrics such as precision, recall, and ROC area were observed. These metrics shed light on each model's ability to accurately identify sepsis cases, highlighting their strengths and limitations in handling this critical classification task.</a:t>
            </a:r>
          </a:p>
          <a:p>
            <a:pPr>
              <a:lnSpc>
                <a:spcPct val="100000"/>
              </a:lnSpc>
            </a:pPr>
            <a:r>
              <a:rPr lang="en-US" sz="1600" kern="100" dirty="0">
                <a:effectLst/>
                <a:latin typeface="Calibri" panose="020F0502020204030204" pitchFamily="34" charset="0"/>
                <a:ea typeface="Aptos" panose="020B0004020202020204" pitchFamily="34" charset="0"/>
                <a:cs typeface="Times New Roman" panose="02020603050405020304" pitchFamily="18" charset="0"/>
              </a:rPr>
              <a:t>Logistic Regression had high precision (0.975), low recall (0.131), and a ROC area of 0.970, categorizing non-sepsis cases accurately but difficulties recognizing all positive sepsis cases.</a:t>
            </a:r>
          </a:p>
          <a:p>
            <a:pPr>
              <a:lnSpc>
                <a:spcPct val="100000"/>
              </a:lnSpc>
            </a:pPr>
            <a:r>
              <a:rPr lang="en-US" sz="1600" kern="100" dirty="0" err="1">
                <a:effectLst/>
                <a:latin typeface="Calibri" panose="020F0502020204030204" pitchFamily="34" charset="0"/>
                <a:ea typeface="Aptos" panose="020B0004020202020204" pitchFamily="34" charset="0"/>
                <a:cs typeface="Times New Roman" panose="02020603050405020304" pitchFamily="18" charset="0"/>
              </a:rPr>
              <a:t>RandomForest</a:t>
            </a:r>
            <a:r>
              <a:rPr lang="en-US" sz="1600" kern="100" dirty="0">
                <a:effectLst/>
                <a:latin typeface="Calibri" panose="020F0502020204030204" pitchFamily="34" charset="0"/>
                <a:ea typeface="Aptos" panose="020B0004020202020204" pitchFamily="34" charset="0"/>
                <a:cs typeface="Times New Roman" panose="02020603050405020304" pitchFamily="18" charset="0"/>
              </a:rPr>
              <a:t> outperformed with a precision of 0.960, recall of 0.410, and ROC area of 0.997, showing accurate sepsis case detection with few false negatives.</a:t>
            </a:r>
          </a:p>
          <a:p>
            <a:pPr>
              <a:lnSpc>
                <a:spcPct val="100000"/>
              </a:lnSpc>
            </a:pPr>
            <a:r>
              <a:rPr lang="en-US" sz="1600" kern="100" dirty="0">
                <a:effectLst/>
                <a:latin typeface="Calibri" panose="020F0502020204030204" pitchFamily="34" charset="0"/>
                <a:ea typeface="Aptos" panose="020B0004020202020204" pitchFamily="34" charset="0"/>
                <a:cs typeface="Times New Roman" panose="02020603050405020304" pitchFamily="18" charset="0"/>
              </a:rPr>
              <a:t>Naïve Bayes had lower precision (0.088), recall of 0.374, and ROC area of 0.924. It detected more sepsis patients but had a greater proportion of false positives. </a:t>
            </a:r>
          </a:p>
          <a:p>
            <a:pPr>
              <a:lnSpc>
                <a:spcPct val="100000"/>
              </a:lnSpc>
            </a:pPr>
            <a:r>
              <a:rPr lang="en-US" sz="1600" kern="100" dirty="0">
                <a:effectLst/>
                <a:latin typeface="Calibri" panose="020F0502020204030204" pitchFamily="34" charset="0"/>
                <a:ea typeface="Aptos" panose="020B0004020202020204" pitchFamily="34" charset="0"/>
                <a:cs typeface="Times New Roman" panose="02020603050405020304" pitchFamily="18" charset="0"/>
              </a:rPr>
              <a:t>After looking at accuracy, recall, and ROC measures, </a:t>
            </a:r>
            <a:r>
              <a:rPr lang="en-US" sz="1600" kern="100" dirty="0" err="1">
                <a:effectLst/>
                <a:latin typeface="Calibri" panose="020F0502020204030204" pitchFamily="34" charset="0"/>
                <a:ea typeface="Aptos" panose="020B0004020202020204" pitchFamily="34" charset="0"/>
                <a:cs typeface="Times New Roman" panose="02020603050405020304" pitchFamily="18" charset="0"/>
              </a:rPr>
              <a:t>RandomForest</a:t>
            </a:r>
            <a:r>
              <a:rPr lang="en-US" sz="1600" kern="100" dirty="0">
                <a:effectLst/>
                <a:latin typeface="Calibri" panose="020F0502020204030204" pitchFamily="34" charset="0"/>
                <a:ea typeface="Aptos" panose="020B0004020202020204" pitchFamily="34" charset="0"/>
                <a:cs typeface="Times New Roman" panose="02020603050405020304" pitchFamily="18" charset="0"/>
              </a:rPr>
              <a:t> was the best model for finding cases of sepsis overall.</a:t>
            </a:r>
            <a:endParaRPr lang="en-US" sz="16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00000"/>
              </a:lnSpc>
            </a:pPr>
            <a:endParaRPr lang="en-US" sz="1600" dirty="0">
              <a:latin typeface="Calibri" panose="020F0502020204030204" pitchFamily="34" charset="0"/>
              <a:ea typeface="Calibri" panose="020F0502020204030204" pitchFamily="34" charset="0"/>
              <a:cs typeface="Calibri" panose="020F0502020204030204" pitchFamily="34" charset="0"/>
            </a:endParaRPr>
          </a:p>
        </p:txBody>
      </p:sp>
      <mc:AlternateContent xmlns:mc="http://schemas.openxmlformats.org/markup-compatibility/2006" xmlns:p14="http://schemas.microsoft.com/office/powerpoint/2010/main">
        <mc:Choice Requires="p14">
          <p:contentPart p14:bwMode="auto" r:id="rId4">
            <p14:nvContentPartPr>
              <p14:cNvPr id="13" name="Ink 12">
                <a:extLst>
                  <a:ext uri="{FF2B5EF4-FFF2-40B4-BE49-F238E27FC236}">
                    <a16:creationId xmlns:a16="http://schemas.microsoft.com/office/drawing/2014/main" id="{070477C5-0410-4E4F-97A1-F84C2465C187}"/>
                  </a:ext>
                  <a:ext uri="{C183D7F6-B498-43B3-948B-1728B52AA6E4}">
                    <adec:decorative xmlns:adec="http://schemas.microsoft.com/office/drawing/2017/decorative" val="1"/>
                  </a:ext>
                </a:extLst>
              </p14:cNvPr>
              <p14:cNvContentPartPr>
                <a14:cpLocks xmlns:a14="http://schemas.microsoft.com/office/drawing/2010/main" noGrp="1" noRot="1" noChangeAspect="1" noMove="1" noResize="1" noEditPoints="1" noAdjustHandles="1" noChangeArrowheads="1" noChangeShapeType="1"/>
              </p14:cNvContentPartPr>
              <p14:nvPr>
                <p:extLst>
                  <p:ext uri="{386F3935-93C4-4BCD-93E2-E3B085C9AB24}">
                    <p16:designElem xmlns:p16="http://schemas.microsoft.com/office/powerpoint/2015/main" val="1"/>
                  </p:ext>
                </p:extLst>
              </p14:nvPr>
            </p14:nvContentPartPr>
            <p14:xfrm>
              <a:off x="5755403" y="1971579"/>
              <a:ext cx="360" cy="2160"/>
            </p14:xfrm>
          </p:contentPart>
        </mc:Choice>
        <mc:Fallback xmlns="">
          <p:pic>
            <p:nvPicPr>
              <p:cNvPr id="13" name="Ink 12">
                <a:extLst>
                  <a:ext uri="{FF2B5EF4-FFF2-40B4-BE49-F238E27FC236}">
                    <a16:creationId xmlns:a16="http://schemas.microsoft.com/office/drawing/2014/main" id="{070477C5-0410-4E4F-97A1-F84C2465C1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p:cNvPicPr>
              <p:nvPr/>
            </p:nvPicPr>
            <p:blipFill>
              <a:blip r:embed="rId5"/>
              <a:stretch>
                <a:fillRect/>
              </a:stretch>
            </p:blipFill>
            <p:spPr>
              <a:xfrm>
                <a:off x="5737403" y="1956150"/>
                <a:ext cx="36000" cy="32709"/>
              </a:xfrm>
              <a:prstGeom prst="rect">
                <a:avLst/>
              </a:prstGeom>
            </p:spPr>
          </p:pic>
        </mc:Fallback>
      </mc:AlternateContent>
      <p:graphicFrame>
        <p:nvGraphicFramePr>
          <p:cNvPr id="4" name="Table 3">
            <a:extLst>
              <a:ext uri="{FF2B5EF4-FFF2-40B4-BE49-F238E27FC236}">
                <a16:creationId xmlns:a16="http://schemas.microsoft.com/office/drawing/2014/main" id="{2F2E18F4-EDCF-3BCF-628B-8C9B4F31A9C4}"/>
              </a:ext>
            </a:extLst>
          </p:cNvPr>
          <p:cNvGraphicFramePr>
            <a:graphicFrameLocks noGrp="1"/>
          </p:cNvGraphicFramePr>
          <p:nvPr>
            <p:extLst>
              <p:ext uri="{D42A27DB-BD31-4B8C-83A1-F6EECF244321}">
                <p14:modId xmlns:p14="http://schemas.microsoft.com/office/powerpoint/2010/main" val="2093082304"/>
              </p:ext>
            </p:extLst>
          </p:nvPr>
        </p:nvGraphicFramePr>
        <p:xfrm>
          <a:off x="7385308" y="806055"/>
          <a:ext cx="4593142" cy="2858008"/>
        </p:xfrm>
        <a:graphic>
          <a:graphicData uri="http://schemas.openxmlformats.org/drawingml/2006/table">
            <a:tbl>
              <a:tblPr firstRow="1" firstCol="1" bandRow="1">
                <a:tableStyleId>{5C22544A-7EE6-4342-B048-85BDC9FD1C3A}</a:tableStyleId>
              </a:tblPr>
              <a:tblGrid>
                <a:gridCol w="1510506">
                  <a:extLst>
                    <a:ext uri="{9D8B030D-6E8A-4147-A177-3AD203B41FA5}">
                      <a16:colId xmlns:a16="http://schemas.microsoft.com/office/drawing/2014/main" val="1199720729"/>
                    </a:ext>
                  </a:extLst>
                </a:gridCol>
                <a:gridCol w="952421">
                  <a:extLst>
                    <a:ext uri="{9D8B030D-6E8A-4147-A177-3AD203B41FA5}">
                      <a16:colId xmlns:a16="http://schemas.microsoft.com/office/drawing/2014/main" val="1743334876"/>
                    </a:ext>
                  </a:extLst>
                </a:gridCol>
                <a:gridCol w="1188106">
                  <a:extLst>
                    <a:ext uri="{9D8B030D-6E8A-4147-A177-3AD203B41FA5}">
                      <a16:colId xmlns:a16="http://schemas.microsoft.com/office/drawing/2014/main" val="68792756"/>
                    </a:ext>
                  </a:extLst>
                </a:gridCol>
                <a:gridCol w="942109">
                  <a:extLst>
                    <a:ext uri="{9D8B030D-6E8A-4147-A177-3AD203B41FA5}">
                      <a16:colId xmlns:a16="http://schemas.microsoft.com/office/drawing/2014/main" val="1028938863"/>
                    </a:ext>
                  </a:extLst>
                </a:gridCol>
              </a:tblGrid>
              <a:tr h="0">
                <a:tc>
                  <a:txBody>
                    <a:bodyPr/>
                    <a:lstStyle/>
                    <a:p>
                      <a:pPr marL="0" marR="0" algn="ctr">
                        <a:lnSpc>
                          <a:spcPct val="115000"/>
                        </a:lnSpc>
                        <a:spcBef>
                          <a:spcPts val="0"/>
                        </a:spcBef>
                        <a:spcAft>
                          <a:spcPts val="0"/>
                        </a:spcAft>
                      </a:pPr>
                      <a:r>
                        <a:rPr lang="en-US" sz="2100" kern="100">
                          <a:effectLst/>
                          <a:latin typeface="Calibri" panose="020F0502020204030204" pitchFamily="34" charset="0"/>
                          <a:ea typeface="Calibri" panose="020F0502020204030204" pitchFamily="34" charset="0"/>
                          <a:cs typeface="Calibri" panose="020F0502020204030204" pitchFamily="34" charset="0"/>
                        </a:rPr>
                        <a:t>Model</a:t>
                      </a:r>
                      <a:endParaRPr lang="en-US" sz="2600" kern="100">
                        <a:effectLst/>
                        <a:latin typeface="Calibri" panose="020F0502020204030204" pitchFamily="34" charset="0"/>
                        <a:ea typeface="Calibri" panose="020F0502020204030204" pitchFamily="34" charset="0"/>
                        <a:cs typeface="Calibri" panose="020F0502020204030204" pitchFamily="34" charset="0"/>
                      </a:endParaRPr>
                    </a:p>
                  </a:txBody>
                  <a:tcPr marL="146765" marR="146765" marT="0" marB="0"/>
                </a:tc>
                <a:tc>
                  <a:txBody>
                    <a:bodyPr/>
                    <a:lstStyle/>
                    <a:p>
                      <a:pPr marL="0" marR="0" algn="ctr">
                        <a:lnSpc>
                          <a:spcPct val="115000"/>
                        </a:lnSpc>
                        <a:spcBef>
                          <a:spcPts val="0"/>
                        </a:spcBef>
                        <a:spcAft>
                          <a:spcPts val="0"/>
                        </a:spcAft>
                      </a:pPr>
                      <a:r>
                        <a:rPr lang="en-US" sz="2100" kern="100">
                          <a:effectLst/>
                          <a:latin typeface="Calibri" panose="020F0502020204030204" pitchFamily="34" charset="0"/>
                          <a:ea typeface="Calibri" panose="020F0502020204030204" pitchFamily="34" charset="0"/>
                          <a:cs typeface="Calibri" panose="020F0502020204030204" pitchFamily="34" charset="0"/>
                        </a:rPr>
                        <a:t>ROC Area</a:t>
                      </a:r>
                      <a:endParaRPr lang="en-US" sz="2600" kern="100">
                        <a:effectLst/>
                        <a:latin typeface="Calibri" panose="020F0502020204030204" pitchFamily="34" charset="0"/>
                        <a:ea typeface="Calibri" panose="020F0502020204030204" pitchFamily="34" charset="0"/>
                        <a:cs typeface="Calibri" panose="020F0502020204030204" pitchFamily="34" charset="0"/>
                      </a:endParaRPr>
                    </a:p>
                  </a:txBody>
                  <a:tcPr marL="146765" marR="146765" marT="0" marB="0"/>
                </a:tc>
                <a:tc>
                  <a:txBody>
                    <a:bodyPr/>
                    <a:lstStyle/>
                    <a:p>
                      <a:pPr marL="0" marR="0" algn="ctr">
                        <a:lnSpc>
                          <a:spcPct val="115000"/>
                        </a:lnSpc>
                        <a:spcBef>
                          <a:spcPts val="0"/>
                        </a:spcBef>
                        <a:spcAft>
                          <a:spcPts val="0"/>
                        </a:spcAft>
                      </a:pPr>
                      <a:r>
                        <a:rPr lang="en-US" sz="2100" kern="100">
                          <a:effectLst/>
                          <a:latin typeface="Calibri" panose="020F0502020204030204" pitchFamily="34" charset="0"/>
                          <a:ea typeface="Calibri" panose="020F0502020204030204" pitchFamily="34" charset="0"/>
                          <a:cs typeface="Calibri" panose="020F0502020204030204" pitchFamily="34" charset="0"/>
                        </a:rPr>
                        <a:t>Precision</a:t>
                      </a:r>
                      <a:endParaRPr lang="en-US" sz="2600" kern="100">
                        <a:effectLst/>
                        <a:latin typeface="Calibri" panose="020F0502020204030204" pitchFamily="34" charset="0"/>
                        <a:ea typeface="Calibri" panose="020F0502020204030204" pitchFamily="34" charset="0"/>
                        <a:cs typeface="Calibri" panose="020F0502020204030204" pitchFamily="34" charset="0"/>
                      </a:endParaRPr>
                    </a:p>
                  </a:txBody>
                  <a:tcPr marL="146765" marR="146765" marT="0" marB="0"/>
                </a:tc>
                <a:tc>
                  <a:txBody>
                    <a:bodyPr/>
                    <a:lstStyle/>
                    <a:p>
                      <a:pPr marL="0" marR="0" algn="ctr">
                        <a:lnSpc>
                          <a:spcPct val="115000"/>
                        </a:lnSpc>
                        <a:spcBef>
                          <a:spcPts val="0"/>
                        </a:spcBef>
                        <a:spcAft>
                          <a:spcPts val="0"/>
                        </a:spcAft>
                      </a:pPr>
                      <a:r>
                        <a:rPr lang="en-US" sz="2100" kern="100" dirty="0">
                          <a:effectLst/>
                          <a:latin typeface="Calibri" panose="020F0502020204030204" pitchFamily="34" charset="0"/>
                          <a:ea typeface="Calibri" panose="020F0502020204030204" pitchFamily="34" charset="0"/>
                          <a:cs typeface="Calibri" panose="020F0502020204030204" pitchFamily="34" charset="0"/>
                        </a:rPr>
                        <a:t>Recall</a:t>
                      </a:r>
                      <a:endParaRPr lang="en-US" sz="2600" kern="100" dirty="0">
                        <a:effectLst/>
                        <a:latin typeface="Calibri" panose="020F0502020204030204" pitchFamily="34" charset="0"/>
                        <a:ea typeface="Calibri" panose="020F0502020204030204" pitchFamily="34" charset="0"/>
                        <a:cs typeface="Calibri" panose="020F0502020204030204" pitchFamily="34" charset="0"/>
                      </a:endParaRPr>
                    </a:p>
                  </a:txBody>
                  <a:tcPr marL="146765" marR="146765" marT="0" marB="0"/>
                </a:tc>
                <a:extLst>
                  <a:ext uri="{0D108BD9-81ED-4DB2-BD59-A6C34878D82A}">
                    <a16:rowId xmlns:a16="http://schemas.microsoft.com/office/drawing/2014/main" val="3900369232"/>
                  </a:ext>
                </a:extLst>
              </a:tr>
              <a:tr h="570199">
                <a:tc>
                  <a:txBody>
                    <a:bodyPr/>
                    <a:lstStyle/>
                    <a:p>
                      <a:pPr marL="0" marR="0" algn="ctr">
                        <a:lnSpc>
                          <a:spcPct val="115000"/>
                        </a:lnSpc>
                        <a:spcBef>
                          <a:spcPts val="0"/>
                        </a:spcBef>
                        <a:spcAft>
                          <a:spcPts val="0"/>
                        </a:spcAft>
                      </a:pPr>
                      <a:r>
                        <a:rPr lang="en-US" sz="2100" kern="100">
                          <a:effectLst/>
                          <a:latin typeface="Calibri" panose="020F0502020204030204" pitchFamily="34" charset="0"/>
                          <a:ea typeface="Calibri" panose="020F0502020204030204" pitchFamily="34" charset="0"/>
                          <a:cs typeface="Calibri" panose="020F0502020204030204" pitchFamily="34" charset="0"/>
                        </a:rPr>
                        <a:t>Logistic Regression</a:t>
                      </a:r>
                      <a:endParaRPr lang="en-US" sz="2600" kern="100">
                        <a:effectLst/>
                        <a:latin typeface="Calibri" panose="020F0502020204030204" pitchFamily="34" charset="0"/>
                        <a:ea typeface="Calibri" panose="020F0502020204030204" pitchFamily="34" charset="0"/>
                        <a:cs typeface="Calibri" panose="020F0502020204030204" pitchFamily="34" charset="0"/>
                      </a:endParaRPr>
                    </a:p>
                  </a:txBody>
                  <a:tcPr marL="146765" marR="146765" marT="0" marB="0"/>
                </a:tc>
                <a:tc>
                  <a:txBody>
                    <a:bodyPr/>
                    <a:lstStyle/>
                    <a:p>
                      <a:pPr marL="0" marR="0" algn="ctr">
                        <a:lnSpc>
                          <a:spcPct val="115000"/>
                        </a:lnSpc>
                        <a:spcBef>
                          <a:spcPts val="0"/>
                        </a:spcBef>
                        <a:spcAft>
                          <a:spcPts val="0"/>
                        </a:spcAft>
                      </a:pPr>
                      <a:r>
                        <a:rPr lang="en-US" sz="2100" kern="100">
                          <a:effectLst/>
                          <a:latin typeface="Calibri" panose="020F0502020204030204" pitchFamily="34" charset="0"/>
                          <a:ea typeface="Calibri" panose="020F0502020204030204" pitchFamily="34" charset="0"/>
                          <a:cs typeface="Calibri" panose="020F0502020204030204" pitchFamily="34" charset="0"/>
                        </a:rPr>
                        <a:t>0.970</a:t>
                      </a:r>
                      <a:endParaRPr lang="en-US" sz="2600" kern="100">
                        <a:effectLst/>
                        <a:latin typeface="Calibri" panose="020F0502020204030204" pitchFamily="34" charset="0"/>
                        <a:ea typeface="Calibri" panose="020F0502020204030204" pitchFamily="34" charset="0"/>
                        <a:cs typeface="Calibri" panose="020F0502020204030204" pitchFamily="34" charset="0"/>
                      </a:endParaRPr>
                    </a:p>
                  </a:txBody>
                  <a:tcPr marL="146765" marR="146765" marT="0" marB="0"/>
                </a:tc>
                <a:tc>
                  <a:txBody>
                    <a:bodyPr/>
                    <a:lstStyle/>
                    <a:p>
                      <a:pPr marL="0" marR="0" algn="ctr">
                        <a:lnSpc>
                          <a:spcPct val="115000"/>
                        </a:lnSpc>
                        <a:spcBef>
                          <a:spcPts val="0"/>
                        </a:spcBef>
                        <a:spcAft>
                          <a:spcPts val="0"/>
                        </a:spcAft>
                      </a:pPr>
                      <a:r>
                        <a:rPr lang="en-US" sz="2100" kern="100">
                          <a:effectLst/>
                          <a:latin typeface="Calibri" panose="020F0502020204030204" pitchFamily="34" charset="0"/>
                          <a:ea typeface="Calibri" panose="020F0502020204030204" pitchFamily="34" charset="0"/>
                          <a:cs typeface="Calibri" panose="020F0502020204030204" pitchFamily="34" charset="0"/>
                        </a:rPr>
                        <a:t>0.975</a:t>
                      </a:r>
                      <a:endParaRPr lang="en-US" sz="2600" kern="100">
                        <a:effectLst/>
                        <a:latin typeface="Calibri" panose="020F0502020204030204" pitchFamily="34" charset="0"/>
                        <a:ea typeface="Calibri" panose="020F0502020204030204" pitchFamily="34" charset="0"/>
                        <a:cs typeface="Calibri" panose="020F0502020204030204" pitchFamily="34" charset="0"/>
                      </a:endParaRPr>
                    </a:p>
                  </a:txBody>
                  <a:tcPr marL="146765" marR="146765" marT="0" marB="0"/>
                </a:tc>
                <a:tc>
                  <a:txBody>
                    <a:bodyPr/>
                    <a:lstStyle/>
                    <a:p>
                      <a:pPr marL="0" marR="0" algn="ctr">
                        <a:lnSpc>
                          <a:spcPct val="115000"/>
                        </a:lnSpc>
                        <a:spcBef>
                          <a:spcPts val="0"/>
                        </a:spcBef>
                        <a:spcAft>
                          <a:spcPts val="0"/>
                        </a:spcAft>
                      </a:pPr>
                      <a:r>
                        <a:rPr lang="en-US" sz="2100" kern="100">
                          <a:effectLst/>
                          <a:latin typeface="Calibri" panose="020F0502020204030204" pitchFamily="34" charset="0"/>
                          <a:ea typeface="Calibri" panose="020F0502020204030204" pitchFamily="34" charset="0"/>
                          <a:cs typeface="Calibri" panose="020F0502020204030204" pitchFamily="34" charset="0"/>
                        </a:rPr>
                        <a:t>0.131</a:t>
                      </a:r>
                      <a:endParaRPr lang="en-US" sz="2600" kern="100">
                        <a:effectLst/>
                        <a:latin typeface="Calibri" panose="020F0502020204030204" pitchFamily="34" charset="0"/>
                        <a:ea typeface="Calibri" panose="020F0502020204030204" pitchFamily="34" charset="0"/>
                        <a:cs typeface="Calibri" panose="020F0502020204030204" pitchFamily="34" charset="0"/>
                      </a:endParaRPr>
                    </a:p>
                  </a:txBody>
                  <a:tcPr marL="146765" marR="146765" marT="0" marB="0"/>
                </a:tc>
                <a:extLst>
                  <a:ext uri="{0D108BD9-81ED-4DB2-BD59-A6C34878D82A}">
                    <a16:rowId xmlns:a16="http://schemas.microsoft.com/office/drawing/2014/main" val="1545489751"/>
                  </a:ext>
                </a:extLst>
              </a:tr>
              <a:tr h="570199">
                <a:tc>
                  <a:txBody>
                    <a:bodyPr/>
                    <a:lstStyle/>
                    <a:p>
                      <a:pPr marL="0" marR="0" algn="ctr">
                        <a:lnSpc>
                          <a:spcPct val="115000"/>
                        </a:lnSpc>
                        <a:spcBef>
                          <a:spcPts val="0"/>
                        </a:spcBef>
                        <a:spcAft>
                          <a:spcPts val="0"/>
                        </a:spcAft>
                      </a:pPr>
                      <a:r>
                        <a:rPr lang="en-US" sz="2100" kern="100" dirty="0">
                          <a:effectLst/>
                          <a:latin typeface="Calibri" panose="020F0502020204030204" pitchFamily="34" charset="0"/>
                          <a:ea typeface="Calibri" panose="020F0502020204030204" pitchFamily="34" charset="0"/>
                          <a:cs typeface="Calibri" panose="020F0502020204030204" pitchFamily="34" charset="0"/>
                        </a:rPr>
                        <a:t>Random Forest</a:t>
                      </a:r>
                      <a:endParaRPr lang="en-US" sz="2600" kern="100" dirty="0">
                        <a:effectLst/>
                        <a:latin typeface="Calibri" panose="020F0502020204030204" pitchFamily="34" charset="0"/>
                        <a:ea typeface="Calibri" panose="020F0502020204030204" pitchFamily="34" charset="0"/>
                        <a:cs typeface="Calibri" panose="020F0502020204030204" pitchFamily="34" charset="0"/>
                      </a:endParaRPr>
                    </a:p>
                  </a:txBody>
                  <a:tcPr marL="146765" marR="146765" marT="0" marB="0"/>
                </a:tc>
                <a:tc>
                  <a:txBody>
                    <a:bodyPr/>
                    <a:lstStyle/>
                    <a:p>
                      <a:pPr marL="0" marR="0" algn="ctr">
                        <a:lnSpc>
                          <a:spcPct val="115000"/>
                        </a:lnSpc>
                        <a:spcBef>
                          <a:spcPts val="0"/>
                        </a:spcBef>
                        <a:spcAft>
                          <a:spcPts val="0"/>
                        </a:spcAft>
                      </a:pPr>
                      <a:r>
                        <a:rPr lang="en-US" sz="2100" kern="100">
                          <a:effectLst/>
                          <a:latin typeface="Calibri" panose="020F0502020204030204" pitchFamily="34" charset="0"/>
                          <a:ea typeface="Calibri" panose="020F0502020204030204" pitchFamily="34" charset="0"/>
                          <a:cs typeface="Calibri" panose="020F0502020204030204" pitchFamily="34" charset="0"/>
                        </a:rPr>
                        <a:t>0.997</a:t>
                      </a:r>
                      <a:endParaRPr lang="en-US" sz="2600" kern="100">
                        <a:effectLst/>
                        <a:latin typeface="Calibri" panose="020F0502020204030204" pitchFamily="34" charset="0"/>
                        <a:ea typeface="Calibri" panose="020F0502020204030204" pitchFamily="34" charset="0"/>
                        <a:cs typeface="Calibri" panose="020F0502020204030204" pitchFamily="34" charset="0"/>
                      </a:endParaRPr>
                    </a:p>
                  </a:txBody>
                  <a:tcPr marL="146765" marR="146765" marT="0" marB="0"/>
                </a:tc>
                <a:tc>
                  <a:txBody>
                    <a:bodyPr/>
                    <a:lstStyle/>
                    <a:p>
                      <a:pPr marL="0" marR="0" algn="ctr">
                        <a:lnSpc>
                          <a:spcPct val="115000"/>
                        </a:lnSpc>
                        <a:spcBef>
                          <a:spcPts val="0"/>
                        </a:spcBef>
                        <a:spcAft>
                          <a:spcPts val="0"/>
                        </a:spcAft>
                      </a:pPr>
                      <a:r>
                        <a:rPr lang="en-US" sz="2100" kern="100">
                          <a:effectLst/>
                          <a:latin typeface="Calibri" panose="020F0502020204030204" pitchFamily="34" charset="0"/>
                          <a:ea typeface="Calibri" panose="020F0502020204030204" pitchFamily="34" charset="0"/>
                          <a:cs typeface="Calibri" panose="020F0502020204030204" pitchFamily="34" charset="0"/>
                        </a:rPr>
                        <a:t>0.960</a:t>
                      </a:r>
                      <a:endParaRPr lang="en-US" sz="2600" kern="100">
                        <a:effectLst/>
                        <a:latin typeface="Calibri" panose="020F0502020204030204" pitchFamily="34" charset="0"/>
                        <a:ea typeface="Calibri" panose="020F0502020204030204" pitchFamily="34" charset="0"/>
                        <a:cs typeface="Calibri" panose="020F0502020204030204" pitchFamily="34" charset="0"/>
                      </a:endParaRPr>
                    </a:p>
                  </a:txBody>
                  <a:tcPr marL="146765" marR="146765" marT="0" marB="0"/>
                </a:tc>
                <a:tc>
                  <a:txBody>
                    <a:bodyPr/>
                    <a:lstStyle/>
                    <a:p>
                      <a:pPr marL="0" marR="0" algn="ctr">
                        <a:lnSpc>
                          <a:spcPct val="115000"/>
                        </a:lnSpc>
                        <a:spcBef>
                          <a:spcPts val="0"/>
                        </a:spcBef>
                        <a:spcAft>
                          <a:spcPts val="0"/>
                        </a:spcAft>
                      </a:pPr>
                      <a:r>
                        <a:rPr lang="en-US" sz="2100" kern="100" dirty="0">
                          <a:effectLst/>
                          <a:latin typeface="Calibri" panose="020F0502020204030204" pitchFamily="34" charset="0"/>
                          <a:ea typeface="Calibri" panose="020F0502020204030204" pitchFamily="34" charset="0"/>
                          <a:cs typeface="Calibri" panose="020F0502020204030204" pitchFamily="34" charset="0"/>
                        </a:rPr>
                        <a:t>0.410</a:t>
                      </a:r>
                      <a:endParaRPr lang="en-US" sz="2600" kern="100" dirty="0">
                        <a:effectLst/>
                        <a:latin typeface="Calibri" panose="020F0502020204030204" pitchFamily="34" charset="0"/>
                        <a:ea typeface="Calibri" panose="020F0502020204030204" pitchFamily="34" charset="0"/>
                        <a:cs typeface="Calibri" panose="020F0502020204030204" pitchFamily="34" charset="0"/>
                      </a:endParaRPr>
                    </a:p>
                  </a:txBody>
                  <a:tcPr marL="146765" marR="146765" marT="0" marB="0"/>
                </a:tc>
                <a:extLst>
                  <a:ext uri="{0D108BD9-81ED-4DB2-BD59-A6C34878D82A}">
                    <a16:rowId xmlns:a16="http://schemas.microsoft.com/office/drawing/2014/main" val="2430385701"/>
                  </a:ext>
                </a:extLst>
              </a:tr>
              <a:tr h="570199">
                <a:tc>
                  <a:txBody>
                    <a:bodyPr/>
                    <a:lstStyle/>
                    <a:p>
                      <a:pPr marL="0" marR="0" algn="ctr">
                        <a:lnSpc>
                          <a:spcPct val="115000"/>
                        </a:lnSpc>
                        <a:spcBef>
                          <a:spcPts val="0"/>
                        </a:spcBef>
                        <a:spcAft>
                          <a:spcPts val="0"/>
                        </a:spcAft>
                      </a:pPr>
                      <a:r>
                        <a:rPr lang="en-US" sz="2100" kern="100">
                          <a:effectLst/>
                          <a:latin typeface="Calibri" panose="020F0502020204030204" pitchFamily="34" charset="0"/>
                          <a:ea typeface="Calibri" panose="020F0502020204030204" pitchFamily="34" charset="0"/>
                          <a:cs typeface="Calibri" panose="020F0502020204030204" pitchFamily="34" charset="0"/>
                        </a:rPr>
                        <a:t>Naive Bayes</a:t>
                      </a:r>
                      <a:endParaRPr lang="en-US" sz="2600" kern="100">
                        <a:effectLst/>
                        <a:latin typeface="Calibri" panose="020F0502020204030204" pitchFamily="34" charset="0"/>
                        <a:ea typeface="Calibri" panose="020F0502020204030204" pitchFamily="34" charset="0"/>
                        <a:cs typeface="Calibri" panose="020F0502020204030204" pitchFamily="34" charset="0"/>
                      </a:endParaRPr>
                    </a:p>
                  </a:txBody>
                  <a:tcPr marL="146765" marR="146765" marT="0" marB="0"/>
                </a:tc>
                <a:tc>
                  <a:txBody>
                    <a:bodyPr/>
                    <a:lstStyle/>
                    <a:p>
                      <a:pPr marL="0" marR="0" algn="ctr">
                        <a:lnSpc>
                          <a:spcPct val="115000"/>
                        </a:lnSpc>
                        <a:spcBef>
                          <a:spcPts val="0"/>
                        </a:spcBef>
                        <a:spcAft>
                          <a:spcPts val="0"/>
                        </a:spcAft>
                      </a:pPr>
                      <a:r>
                        <a:rPr lang="en-US" sz="2100" kern="100">
                          <a:effectLst/>
                          <a:latin typeface="Calibri" panose="020F0502020204030204" pitchFamily="34" charset="0"/>
                          <a:ea typeface="Calibri" panose="020F0502020204030204" pitchFamily="34" charset="0"/>
                          <a:cs typeface="Calibri" panose="020F0502020204030204" pitchFamily="34" charset="0"/>
                        </a:rPr>
                        <a:t>0.924</a:t>
                      </a:r>
                      <a:endParaRPr lang="en-US" sz="2600" kern="100">
                        <a:effectLst/>
                        <a:latin typeface="Calibri" panose="020F0502020204030204" pitchFamily="34" charset="0"/>
                        <a:ea typeface="Calibri" panose="020F0502020204030204" pitchFamily="34" charset="0"/>
                        <a:cs typeface="Calibri" panose="020F0502020204030204" pitchFamily="34" charset="0"/>
                      </a:endParaRPr>
                    </a:p>
                  </a:txBody>
                  <a:tcPr marL="146765" marR="146765" marT="0" marB="0"/>
                </a:tc>
                <a:tc>
                  <a:txBody>
                    <a:bodyPr/>
                    <a:lstStyle/>
                    <a:p>
                      <a:pPr marL="0" marR="0" algn="ctr">
                        <a:lnSpc>
                          <a:spcPct val="115000"/>
                        </a:lnSpc>
                        <a:spcBef>
                          <a:spcPts val="0"/>
                        </a:spcBef>
                        <a:spcAft>
                          <a:spcPts val="0"/>
                        </a:spcAft>
                      </a:pPr>
                      <a:r>
                        <a:rPr lang="en-US" sz="2100" kern="100">
                          <a:effectLst/>
                          <a:latin typeface="Calibri" panose="020F0502020204030204" pitchFamily="34" charset="0"/>
                          <a:ea typeface="Calibri" panose="020F0502020204030204" pitchFamily="34" charset="0"/>
                          <a:cs typeface="Calibri" panose="020F0502020204030204" pitchFamily="34" charset="0"/>
                        </a:rPr>
                        <a:t>0.088</a:t>
                      </a:r>
                      <a:endParaRPr lang="en-US" sz="2600" kern="100">
                        <a:effectLst/>
                        <a:latin typeface="Calibri" panose="020F0502020204030204" pitchFamily="34" charset="0"/>
                        <a:ea typeface="Calibri" panose="020F0502020204030204" pitchFamily="34" charset="0"/>
                        <a:cs typeface="Calibri" panose="020F0502020204030204" pitchFamily="34" charset="0"/>
                      </a:endParaRPr>
                    </a:p>
                  </a:txBody>
                  <a:tcPr marL="146765" marR="146765" marT="0" marB="0"/>
                </a:tc>
                <a:tc>
                  <a:txBody>
                    <a:bodyPr/>
                    <a:lstStyle/>
                    <a:p>
                      <a:pPr marL="0" marR="0" algn="ctr">
                        <a:lnSpc>
                          <a:spcPct val="115000"/>
                        </a:lnSpc>
                        <a:spcBef>
                          <a:spcPts val="0"/>
                        </a:spcBef>
                        <a:spcAft>
                          <a:spcPts val="0"/>
                        </a:spcAft>
                      </a:pPr>
                      <a:r>
                        <a:rPr lang="en-US" sz="2100" kern="100" dirty="0">
                          <a:effectLst/>
                          <a:latin typeface="Calibri" panose="020F0502020204030204" pitchFamily="34" charset="0"/>
                          <a:ea typeface="Calibri" panose="020F0502020204030204" pitchFamily="34" charset="0"/>
                          <a:cs typeface="Calibri" panose="020F0502020204030204" pitchFamily="34" charset="0"/>
                        </a:rPr>
                        <a:t>0.374</a:t>
                      </a:r>
                      <a:endParaRPr lang="en-US" sz="2600" kern="100" dirty="0">
                        <a:effectLst/>
                        <a:latin typeface="Calibri" panose="020F0502020204030204" pitchFamily="34" charset="0"/>
                        <a:ea typeface="Calibri" panose="020F0502020204030204" pitchFamily="34" charset="0"/>
                        <a:cs typeface="Calibri" panose="020F0502020204030204" pitchFamily="34" charset="0"/>
                      </a:endParaRPr>
                    </a:p>
                  </a:txBody>
                  <a:tcPr marL="146765" marR="146765" marT="0" marB="0"/>
                </a:tc>
                <a:extLst>
                  <a:ext uri="{0D108BD9-81ED-4DB2-BD59-A6C34878D82A}">
                    <a16:rowId xmlns:a16="http://schemas.microsoft.com/office/drawing/2014/main" val="1035091288"/>
                  </a:ext>
                </a:extLst>
              </a:tr>
            </a:tbl>
          </a:graphicData>
        </a:graphic>
      </p:graphicFrame>
      <p:pic>
        <p:nvPicPr>
          <p:cNvPr id="14" name="Audio 13">
            <a:hlinkClick r:id="" action="ppaction://media"/>
            <a:extLst>
              <a:ext uri="{FF2B5EF4-FFF2-40B4-BE49-F238E27FC236}">
                <a16:creationId xmlns:a16="http://schemas.microsoft.com/office/drawing/2014/main" id="{873EBBA3-D75E-57D2-A4E7-0BE6D3096192}"/>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4120217596"/>
      </p:ext>
    </p:extLst>
  </p:cSld>
  <p:clrMapOvr>
    <a:masterClrMapping/>
  </p:clrMapOvr>
  <mc:AlternateContent xmlns:mc="http://schemas.openxmlformats.org/markup-compatibility/2006">
    <mc:Choice xmlns:p14="http://schemas.microsoft.com/office/powerpoint/2010/main" Requires="p14">
      <p:transition spd="slow" p14:dur="2000" advTm="36448"/>
    </mc:Choice>
    <mc:Fallback>
      <p:transition spd="slow" advTm="3644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B1A02D-04F5-7761-CA4D-4451626DF263}"/>
              </a:ext>
            </a:extLst>
          </p:cNvPr>
          <p:cNvSpPr>
            <a:spLocks noGrp="1"/>
          </p:cNvSpPr>
          <p:nvPr>
            <p:ph type="title"/>
          </p:nvPr>
        </p:nvSpPr>
        <p:spPr/>
        <p:txBody>
          <a:bodyPr>
            <a:normAutofit/>
          </a:bodyPr>
          <a:lstStyle/>
          <a:p>
            <a:r>
              <a:rPr lang="en-US" sz="5400" b="1" dirty="0">
                <a:solidFill>
                  <a:schemeClr val="accent1"/>
                </a:solidFill>
                <a:latin typeface="Calibri" panose="020F0502020204030204" pitchFamily="34" charset="0"/>
                <a:ea typeface="Calibri" panose="020F0502020204030204" pitchFamily="34" charset="0"/>
                <a:cs typeface="Calibri" panose="020F0502020204030204" pitchFamily="34" charset="0"/>
              </a:rPr>
              <a:t>Conclusion</a:t>
            </a:r>
          </a:p>
        </p:txBody>
      </p:sp>
      <p:sp>
        <p:nvSpPr>
          <p:cNvPr id="3" name="Content Placeholder 2">
            <a:extLst>
              <a:ext uri="{FF2B5EF4-FFF2-40B4-BE49-F238E27FC236}">
                <a16:creationId xmlns:a16="http://schemas.microsoft.com/office/drawing/2014/main" id="{ECE6ABA9-9813-F6ED-09C3-6676C649E9BD}"/>
              </a:ext>
            </a:extLst>
          </p:cNvPr>
          <p:cNvSpPr>
            <a:spLocks noGrp="1"/>
          </p:cNvSpPr>
          <p:nvPr>
            <p:ph idx="1"/>
          </p:nvPr>
        </p:nvSpPr>
        <p:spPr>
          <a:xfrm>
            <a:off x="713508" y="1804693"/>
            <a:ext cx="10903527" cy="4251960"/>
          </a:xfrm>
        </p:spPr>
        <p:txBody>
          <a:bodyPr>
            <a:noAutofit/>
          </a:bodyPr>
          <a:lstStyle/>
          <a:p>
            <a:pPr marL="0" indent="0">
              <a:buNone/>
            </a:pPr>
            <a:r>
              <a:rPr lang="en-US" sz="1600" kern="100" dirty="0">
                <a:effectLst/>
                <a:latin typeface="Calibri" panose="020F0502020204030204" pitchFamily="34" charset="0"/>
                <a:ea typeface="Calibri" panose="020F0502020204030204" pitchFamily="34" charset="0"/>
                <a:cs typeface="Calibri" panose="020F0502020204030204" pitchFamily="34" charset="0"/>
              </a:rPr>
              <a:t>The goal of this project was to build and test the efficacy of several machine learning models in the early diagnosis of sepsis, a major challenge with significant implications for patient care. Key findings and insights:</a:t>
            </a:r>
          </a:p>
          <a:p>
            <a:pPr>
              <a:buFont typeface="Wingdings" panose="05000000000000000000" pitchFamily="2" charset="2"/>
              <a:buChar char="ü"/>
            </a:pPr>
            <a:r>
              <a:rPr lang="en-US" sz="1600" kern="100" dirty="0">
                <a:effectLst/>
                <a:latin typeface="Calibri" panose="020F0502020204030204" pitchFamily="34" charset="0"/>
                <a:ea typeface="Calibri" panose="020F0502020204030204" pitchFamily="34" charset="0"/>
                <a:cs typeface="Calibri" panose="020F0502020204030204" pitchFamily="34" charset="0"/>
              </a:rPr>
              <a:t>Developed and evaluated machine learning models including Logistic Regression, Random Forest, and Naive Bayes for early sepsis detection.</a:t>
            </a:r>
          </a:p>
          <a:p>
            <a:pPr>
              <a:buFont typeface="Wingdings" panose="05000000000000000000" pitchFamily="2" charset="2"/>
              <a:buChar char="ü"/>
            </a:pPr>
            <a:r>
              <a:rPr lang="en-US" sz="1600" kern="100" dirty="0">
                <a:effectLst/>
                <a:latin typeface="Calibri" panose="020F0502020204030204" pitchFamily="34" charset="0"/>
                <a:ea typeface="Calibri" panose="020F0502020204030204" pitchFamily="34" charset="0"/>
                <a:cs typeface="Calibri" panose="020F0502020204030204" pitchFamily="34" charset="0"/>
              </a:rPr>
              <a:t>Random Forest emerged as the top performer with a ROC area of 0.997, demonstrating superior accuracy and recall, making it the most effective at distinguishing between sepsis and non-sepsis cases.</a:t>
            </a:r>
          </a:p>
          <a:p>
            <a:pPr>
              <a:buFont typeface="Wingdings" panose="05000000000000000000" pitchFamily="2" charset="2"/>
              <a:buChar char="ü"/>
            </a:pPr>
            <a:r>
              <a:rPr lang="en-US" sz="1600" kern="100" dirty="0">
                <a:effectLst/>
                <a:latin typeface="Calibri" panose="020F0502020204030204" pitchFamily="34" charset="0"/>
                <a:ea typeface="Calibri" panose="020F0502020204030204" pitchFamily="34" charset="0"/>
                <a:cs typeface="Calibri" panose="020F0502020204030204" pitchFamily="34" charset="0"/>
              </a:rPr>
              <a:t>Logistic Regression showed high precision (0.975) with a ROC area of 0.970, but it faced challenges in recall, particularly with complex sepsis cases like </a:t>
            </a:r>
            <a:r>
              <a:rPr lang="en-US" sz="1600" kern="100" dirty="0" err="1">
                <a:effectLst/>
                <a:latin typeface="Calibri" panose="020F0502020204030204" pitchFamily="34" charset="0"/>
                <a:ea typeface="Calibri" panose="020F0502020204030204" pitchFamily="34" charset="0"/>
                <a:cs typeface="Calibri" panose="020F0502020204030204" pitchFamily="34" charset="0"/>
              </a:rPr>
              <a:t>SepsisAfterAdm</a:t>
            </a:r>
            <a:r>
              <a:rPr lang="en-US" sz="1600" kern="100" dirty="0">
                <a:effectLst/>
                <a:latin typeface="Calibri" panose="020F0502020204030204" pitchFamily="34" charset="0"/>
                <a:ea typeface="Calibri" panose="020F0502020204030204" pitchFamily="34" charset="0"/>
                <a:cs typeface="Calibri" panose="020F0502020204030204" pitchFamily="34" charset="0"/>
              </a:rPr>
              <a:t> and </a:t>
            </a:r>
            <a:r>
              <a:rPr lang="en-US" sz="1600" kern="100" dirty="0" err="1">
                <a:effectLst/>
                <a:latin typeface="Calibri" panose="020F0502020204030204" pitchFamily="34" charset="0"/>
                <a:ea typeface="Calibri" panose="020F0502020204030204" pitchFamily="34" charset="0"/>
                <a:cs typeface="Calibri" panose="020F0502020204030204" pitchFamily="34" charset="0"/>
              </a:rPr>
              <a:t>SepsisBeforeAdm</a:t>
            </a:r>
            <a:r>
              <a:rPr lang="en-US" sz="1600" kern="100" dirty="0">
                <a:effectLst/>
                <a:latin typeface="Calibri" panose="020F0502020204030204" pitchFamily="34" charset="0"/>
                <a:ea typeface="Calibri" panose="020F0502020204030204" pitchFamily="34" charset="0"/>
                <a:cs typeface="Calibri" panose="020F0502020204030204" pitchFamily="34" charset="0"/>
              </a:rPr>
              <a:t>.</a:t>
            </a:r>
          </a:p>
          <a:p>
            <a:pPr>
              <a:buFont typeface="Wingdings" panose="05000000000000000000" pitchFamily="2" charset="2"/>
              <a:buChar char="ü"/>
            </a:pPr>
            <a:r>
              <a:rPr lang="en-US" sz="1600" kern="100" dirty="0">
                <a:effectLst/>
                <a:latin typeface="Calibri" panose="020F0502020204030204" pitchFamily="34" charset="0"/>
                <a:ea typeface="Calibri" panose="020F0502020204030204" pitchFamily="34" charset="0"/>
                <a:cs typeface="Calibri" panose="020F0502020204030204" pitchFamily="34" charset="0"/>
              </a:rPr>
              <a:t>Naive Bayes, while computationally efficient, was limited by a lower recall and a ROC area of 0.924, indicating difficulties in accurately predicting sepsis.</a:t>
            </a:r>
          </a:p>
          <a:p>
            <a:pPr marL="0" indent="0">
              <a:buNone/>
            </a:pPr>
            <a:r>
              <a:rPr lang="en-US" sz="1600" kern="100" dirty="0">
                <a:effectLst/>
                <a:latin typeface="Calibri" panose="020F0502020204030204" pitchFamily="34" charset="0"/>
                <a:ea typeface="Calibri" panose="020F0502020204030204" pitchFamily="34" charset="0"/>
                <a:cs typeface="Calibri" panose="020F0502020204030204" pitchFamily="34" charset="0"/>
              </a:rPr>
              <a:t>Although the Random Forest model has shown promise for helping healthcare personnel intervene early and improve patient outcomes, it can be improved. Adding clinical features and using advanced methods could boost model performance. Continuous refining and real-world validation are essential to keeping these models clinically effective and dependable.</a:t>
            </a:r>
          </a:p>
          <a:p>
            <a:endParaRPr lang="en-US" sz="1600" dirty="0">
              <a:latin typeface="Calibri" panose="020F0502020204030204" pitchFamily="34" charset="0"/>
              <a:ea typeface="Calibri" panose="020F0502020204030204" pitchFamily="34" charset="0"/>
              <a:cs typeface="Calibri" panose="020F0502020204030204" pitchFamily="34" charset="0"/>
            </a:endParaRPr>
          </a:p>
        </p:txBody>
      </p:sp>
      <p:pic>
        <p:nvPicPr>
          <p:cNvPr id="6" name="Audio 5">
            <a:hlinkClick r:id="" action="ppaction://media"/>
            <a:extLst>
              <a:ext uri="{FF2B5EF4-FFF2-40B4-BE49-F238E27FC236}">
                <a16:creationId xmlns:a16="http://schemas.microsoft.com/office/drawing/2014/main" id="{D908C8BB-18AF-7DA4-F77B-6D17CE547035}"/>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570797065"/>
      </p:ext>
    </p:extLst>
  </p:cSld>
  <p:clrMapOvr>
    <a:masterClrMapping/>
  </p:clrMapOvr>
  <mc:AlternateContent xmlns:mc="http://schemas.openxmlformats.org/markup-compatibility/2006">
    <mc:Choice xmlns:p14="http://schemas.microsoft.com/office/powerpoint/2010/main" Requires="p14">
      <p:transition spd="slow" p14:dur="2000" advTm="14119"/>
    </mc:Choice>
    <mc:Fallback>
      <p:transition spd="slow" advTm="1411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B0CCB94-813A-27F6-26C6-E2704140C625}"/>
              </a:ext>
            </a:extLst>
          </p:cNvPr>
          <p:cNvSpPr>
            <a:spLocks noGrp="1"/>
          </p:cNvSpPr>
          <p:nvPr>
            <p:ph type="title"/>
          </p:nvPr>
        </p:nvSpPr>
        <p:spPr>
          <a:xfrm>
            <a:off x="572491" y="235559"/>
            <a:ext cx="11018520" cy="1342974"/>
          </a:xfrm>
        </p:spPr>
        <p:txBody>
          <a:bodyPr anchor="b">
            <a:normAutofit/>
          </a:bodyPr>
          <a:lstStyle/>
          <a:p>
            <a:r>
              <a:rPr lang="en-US" sz="7200" b="1" dirty="0">
                <a:latin typeface="Calibri" panose="020F0502020204030204" pitchFamily="34" charset="0"/>
                <a:ea typeface="Calibri" panose="020F0502020204030204" pitchFamily="34" charset="0"/>
                <a:cs typeface="Calibri" panose="020F0502020204030204" pitchFamily="34" charset="0"/>
              </a:rPr>
              <a:t>Introduction:</a:t>
            </a:r>
          </a:p>
        </p:txBody>
      </p:sp>
      <p:sp>
        <p:nvSpPr>
          <p:cNvPr id="19" name="Rectangle 6">
            <a:extLst>
              <a:ext uri="{FF2B5EF4-FFF2-40B4-BE49-F238E27FC236}">
                <a16:creationId xmlns:a16="http://schemas.microsoft.com/office/drawing/2014/main" id="{3CE8AF5E-D374-4CF1-90CC-35CF73B81C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6072" y="1817073"/>
            <a:ext cx="11018520" cy="18288"/>
          </a:xfrm>
          <a:custGeom>
            <a:avLst/>
            <a:gdLst>
              <a:gd name="connsiteX0" fmla="*/ 0 w 11018520"/>
              <a:gd name="connsiteY0" fmla="*/ 0 h 18288"/>
              <a:gd name="connsiteX1" fmla="*/ 468287 w 11018520"/>
              <a:gd name="connsiteY1" fmla="*/ 0 h 18288"/>
              <a:gd name="connsiteX2" fmla="*/ 1156945 w 11018520"/>
              <a:gd name="connsiteY2" fmla="*/ 0 h 18288"/>
              <a:gd name="connsiteX3" fmla="*/ 1955787 w 11018520"/>
              <a:gd name="connsiteY3" fmla="*/ 0 h 18288"/>
              <a:gd name="connsiteX4" fmla="*/ 2313889 w 11018520"/>
              <a:gd name="connsiteY4" fmla="*/ 0 h 18288"/>
              <a:gd name="connsiteX5" fmla="*/ 2671991 w 11018520"/>
              <a:gd name="connsiteY5" fmla="*/ 0 h 18288"/>
              <a:gd name="connsiteX6" fmla="*/ 3581019 w 11018520"/>
              <a:gd name="connsiteY6" fmla="*/ 0 h 18288"/>
              <a:gd name="connsiteX7" fmla="*/ 4269677 w 11018520"/>
              <a:gd name="connsiteY7" fmla="*/ 0 h 18288"/>
              <a:gd name="connsiteX8" fmla="*/ 4627778 w 11018520"/>
              <a:gd name="connsiteY8" fmla="*/ 0 h 18288"/>
              <a:gd name="connsiteX9" fmla="*/ 5316436 w 11018520"/>
              <a:gd name="connsiteY9" fmla="*/ 0 h 18288"/>
              <a:gd name="connsiteX10" fmla="*/ 6225464 w 11018520"/>
              <a:gd name="connsiteY10" fmla="*/ 0 h 18288"/>
              <a:gd name="connsiteX11" fmla="*/ 6803936 w 11018520"/>
              <a:gd name="connsiteY11" fmla="*/ 0 h 18288"/>
              <a:gd name="connsiteX12" fmla="*/ 7382408 w 11018520"/>
              <a:gd name="connsiteY12" fmla="*/ 0 h 18288"/>
              <a:gd name="connsiteX13" fmla="*/ 8071066 w 11018520"/>
              <a:gd name="connsiteY13" fmla="*/ 0 h 18288"/>
              <a:gd name="connsiteX14" fmla="*/ 8869909 w 11018520"/>
              <a:gd name="connsiteY14" fmla="*/ 0 h 18288"/>
              <a:gd name="connsiteX15" fmla="*/ 9668751 w 11018520"/>
              <a:gd name="connsiteY15" fmla="*/ 0 h 18288"/>
              <a:gd name="connsiteX16" fmla="*/ 11018520 w 11018520"/>
              <a:gd name="connsiteY16" fmla="*/ 0 h 18288"/>
              <a:gd name="connsiteX17" fmla="*/ 11018520 w 11018520"/>
              <a:gd name="connsiteY17" fmla="*/ 18288 h 18288"/>
              <a:gd name="connsiteX18" fmla="*/ 10550233 w 11018520"/>
              <a:gd name="connsiteY18" fmla="*/ 18288 h 18288"/>
              <a:gd name="connsiteX19" fmla="*/ 9641205 w 11018520"/>
              <a:gd name="connsiteY19" fmla="*/ 18288 h 18288"/>
              <a:gd name="connsiteX20" fmla="*/ 8952548 w 11018520"/>
              <a:gd name="connsiteY20" fmla="*/ 18288 h 18288"/>
              <a:gd name="connsiteX21" fmla="*/ 8594446 w 11018520"/>
              <a:gd name="connsiteY21" fmla="*/ 18288 h 18288"/>
              <a:gd name="connsiteX22" fmla="*/ 7905788 w 11018520"/>
              <a:gd name="connsiteY22" fmla="*/ 18288 h 18288"/>
              <a:gd name="connsiteX23" fmla="*/ 7327316 w 11018520"/>
              <a:gd name="connsiteY23" fmla="*/ 18288 h 18288"/>
              <a:gd name="connsiteX24" fmla="*/ 6748844 w 11018520"/>
              <a:gd name="connsiteY24" fmla="*/ 18288 h 18288"/>
              <a:gd name="connsiteX25" fmla="*/ 6170371 w 11018520"/>
              <a:gd name="connsiteY25" fmla="*/ 18288 h 18288"/>
              <a:gd name="connsiteX26" fmla="*/ 5591899 w 11018520"/>
              <a:gd name="connsiteY26" fmla="*/ 18288 h 18288"/>
              <a:gd name="connsiteX27" fmla="*/ 4793056 w 11018520"/>
              <a:gd name="connsiteY27" fmla="*/ 18288 h 18288"/>
              <a:gd name="connsiteX28" fmla="*/ 4104399 w 11018520"/>
              <a:gd name="connsiteY28" fmla="*/ 18288 h 18288"/>
              <a:gd name="connsiteX29" fmla="*/ 3746297 w 11018520"/>
              <a:gd name="connsiteY29" fmla="*/ 18288 h 18288"/>
              <a:gd name="connsiteX30" fmla="*/ 3167825 w 11018520"/>
              <a:gd name="connsiteY30" fmla="*/ 18288 h 18288"/>
              <a:gd name="connsiteX31" fmla="*/ 2368982 w 11018520"/>
              <a:gd name="connsiteY31" fmla="*/ 18288 h 18288"/>
              <a:gd name="connsiteX32" fmla="*/ 1900695 w 11018520"/>
              <a:gd name="connsiteY32" fmla="*/ 18288 h 18288"/>
              <a:gd name="connsiteX33" fmla="*/ 991667 w 11018520"/>
              <a:gd name="connsiteY33" fmla="*/ 18288 h 18288"/>
              <a:gd name="connsiteX34" fmla="*/ 0 w 11018520"/>
              <a:gd name="connsiteY34" fmla="*/ 18288 h 18288"/>
              <a:gd name="connsiteX35" fmla="*/ 0 w 11018520"/>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1018520" h="18288" fill="none" extrusionOk="0">
                <a:moveTo>
                  <a:pt x="0" y="0"/>
                </a:moveTo>
                <a:cubicBezTo>
                  <a:pt x="176840" y="19448"/>
                  <a:pt x="369510" y="1686"/>
                  <a:pt x="468287" y="0"/>
                </a:cubicBezTo>
                <a:cubicBezTo>
                  <a:pt x="567064" y="-1686"/>
                  <a:pt x="844925" y="28710"/>
                  <a:pt x="1156945" y="0"/>
                </a:cubicBezTo>
                <a:cubicBezTo>
                  <a:pt x="1468965" y="-28710"/>
                  <a:pt x="1755775" y="35306"/>
                  <a:pt x="1955787" y="0"/>
                </a:cubicBezTo>
                <a:cubicBezTo>
                  <a:pt x="2155799" y="-35306"/>
                  <a:pt x="2224532" y="-16632"/>
                  <a:pt x="2313889" y="0"/>
                </a:cubicBezTo>
                <a:cubicBezTo>
                  <a:pt x="2403246" y="16632"/>
                  <a:pt x="2494050" y="6083"/>
                  <a:pt x="2671991" y="0"/>
                </a:cubicBezTo>
                <a:cubicBezTo>
                  <a:pt x="2849932" y="-6083"/>
                  <a:pt x="3354152" y="34614"/>
                  <a:pt x="3581019" y="0"/>
                </a:cubicBezTo>
                <a:cubicBezTo>
                  <a:pt x="3807886" y="-34614"/>
                  <a:pt x="4022451" y="14254"/>
                  <a:pt x="4269677" y="0"/>
                </a:cubicBezTo>
                <a:cubicBezTo>
                  <a:pt x="4516903" y="-14254"/>
                  <a:pt x="4514495" y="-13291"/>
                  <a:pt x="4627778" y="0"/>
                </a:cubicBezTo>
                <a:cubicBezTo>
                  <a:pt x="4741061" y="13291"/>
                  <a:pt x="5120758" y="-22660"/>
                  <a:pt x="5316436" y="0"/>
                </a:cubicBezTo>
                <a:cubicBezTo>
                  <a:pt x="5512114" y="22660"/>
                  <a:pt x="5812155" y="-9513"/>
                  <a:pt x="6225464" y="0"/>
                </a:cubicBezTo>
                <a:cubicBezTo>
                  <a:pt x="6638773" y="9513"/>
                  <a:pt x="6545417" y="2479"/>
                  <a:pt x="6803936" y="0"/>
                </a:cubicBezTo>
                <a:cubicBezTo>
                  <a:pt x="7062455" y="-2479"/>
                  <a:pt x="7245098" y="-20209"/>
                  <a:pt x="7382408" y="0"/>
                </a:cubicBezTo>
                <a:cubicBezTo>
                  <a:pt x="7519718" y="20209"/>
                  <a:pt x="7801947" y="19736"/>
                  <a:pt x="8071066" y="0"/>
                </a:cubicBezTo>
                <a:cubicBezTo>
                  <a:pt x="8340185" y="-19736"/>
                  <a:pt x="8495312" y="-6666"/>
                  <a:pt x="8869909" y="0"/>
                </a:cubicBezTo>
                <a:cubicBezTo>
                  <a:pt x="9244506" y="6666"/>
                  <a:pt x="9501461" y="-13745"/>
                  <a:pt x="9668751" y="0"/>
                </a:cubicBezTo>
                <a:cubicBezTo>
                  <a:pt x="9836041" y="13745"/>
                  <a:pt x="10607605" y="14143"/>
                  <a:pt x="11018520" y="0"/>
                </a:cubicBezTo>
                <a:cubicBezTo>
                  <a:pt x="11019166" y="4451"/>
                  <a:pt x="11019010" y="9226"/>
                  <a:pt x="11018520" y="18288"/>
                </a:cubicBezTo>
                <a:cubicBezTo>
                  <a:pt x="10834966" y="15274"/>
                  <a:pt x="10754561" y="35250"/>
                  <a:pt x="10550233" y="18288"/>
                </a:cubicBezTo>
                <a:cubicBezTo>
                  <a:pt x="10345905" y="1326"/>
                  <a:pt x="9906342" y="45884"/>
                  <a:pt x="9641205" y="18288"/>
                </a:cubicBezTo>
                <a:cubicBezTo>
                  <a:pt x="9376068" y="-9308"/>
                  <a:pt x="9177188" y="43988"/>
                  <a:pt x="8952548" y="18288"/>
                </a:cubicBezTo>
                <a:cubicBezTo>
                  <a:pt x="8727908" y="-7412"/>
                  <a:pt x="8707007" y="3271"/>
                  <a:pt x="8594446" y="18288"/>
                </a:cubicBezTo>
                <a:cubicBezTo>
                  <a:pt x="8481885" y="33305"/>
                  <a:pt x="8175004" y="35109"/>
                  <a:pt x="7905788" y="18288"/>
                </a:cubicBezTo>
                <a:cubicBezTo>
                  <a:pt x="7636572" y="1467"/>
                  <a:pt x="7535638" y="7399"/>
                  <a:pt x="7327316" y="18288"/>
                </a:cubicBezTo>
                <a:cubicBezTo>
                  <a:pt x="7118994" y="29177"/>
                  <a:pt x="6978247" y="47205"/>
                  <a:pt x="6748844" y="18288"/>
                </a:cubicBezTo>
                <a:cubicBezTo>
                  <a:pt x="6519441" y="-10629"/>
                  <a:pt x="6459241" y="43308"/>
                  <a:pt x="6170371" y="18288"/>
                </a:cubicBezTo>
                <a:cubicBezTo>
                  <a:pt x="5881501" y="-6732"/>
                  <a:pt x="5736201" y="35971"/>
                  <a:pt x="5591899" y="18288"/>
                </a:cubicBezTo>
                <a:cubicBezTo>
                  <a:pt x="5447597" y="605"/>
                  <a:pt x="4990303" y="20409"/>
                  <a:pt x="4793056" y="18288"/>
                </a:cubicBezTo>
                <a:cubicBezTo>
                  <a:pt x="4595809" y="16167"/>
                  <a:pt x="4271723" y="2909"/>
                  <a:pt x="4104399" y="18288"/>
                </a:cubicBezTo>
                <a:cubicBezTo>
                  <a:pt x="3937075" y="33667"/>
                  <a:pt x="3923235" y="10730"/>
                  <a:pt x="3746297" y="18288"/>
                </a:cubicBezTo>
                <a:cubicBezTo>
                  <a:pt x="3569359" y="25846"/>
                  <a:pt x="3351081" y="24702"/>
                  <a:pt x="3167825" y="18288"/>
                </a:cubicBezTo>
                <a:cubicBezTo>
                  <a:pt x="2984569" y="11874"/>
                  <a:pt x="2708033" y="13293"/>
                  <a:pt x="2368982" y="18288"/>
                </a:cubicBezTo>
                <a:cubicBezTo>
                  <a:pt x="2029931" y="23283"/>
                  <a:pt x="2009060" y="37671"/>
                  <a:pt x="1900695" y="18288"/>
                </a:cubicBezTo>
                <a:cubicBezTo>
                  <a:pt x="1792330" y="-1095"/>
                  <a:pt x="1183178" y="9337"/>
                  <a:pt x="991667" y="18288"/>
                </a:cubicBezTo>
                <a:cubicBezTo>
                  <a:pt x="800156" y="27239"/>
                  <a:pt x="375690" y="34110"/>
                  <a:pt x="0" y="18288"/>
                </a:cubicBezTo>
                <a:cubicBezTo>
                  <a:pt x="-213" y="9468"/>
                  <a:pt x="187" y="4459"/>
                  <a:pt x="0" y="0"/>
                </a:cubicBezTo>
                <a:close/>
              </a:path>
              <a:path w="11018520" h="18288" stroke="0" extrusionOk="0">
                <a:moveTo>
                  <a:pt x="0" y="0"/>
                </a:moveTo>
                <a:cubicBezTo>
                  <a:pt x="266588" y="-23405"/>
                  <a:pt x="350503" y="-27031"/>
                  <a:pt x="578472" y="0"/>
                </a:cubicBezTo>
                <a:cubicBezTo>
                  <a:pt x="806441" y="27031"/>
                  <a:pt x="803976" y="13604"/>
                  <a:pt x="936574" y="0"/>
                </a:cubicBezTo>
                <a:cubicBezTo>
                  <a:pt x="1069172" y="-13604"/>
                  <a:pt x="1661335" y="-31902"/>
                  <a:pt x="1845602" y="0"/>
                </a:cubicBezTo>
                <a:cubicBezTo>
                  <a:pt x="2029869" y="31902"/>
                  <a:pt x="2273452" y="17005"/>
                  <a:pt x="2424074" y="0"/>
                </a:cubicBezTo>
                <a:cubicBezTo>
                  <a:pt x="2574696" y="-17005"/>
                  <a:pt x="2790864" y="-28133"/>
                  <a:pt x="3002547" y="0"/>
                </a:cubicBezTo>
                <a:cubicBezTo>
                  <a:pt x="3214230" y="28133"/>
                  <a:pt x="3605033" y="-14934"/>
                  <a:pt x="3911575" y="0"/>
                </a:cubicBezTo>
                <a:cubicBezTo>
                  <a:pt x="4218117" y="14934"/>
                  <a:pt x="4198004" y="3604"/>
                  <a:pt x="4379862" y="0"/>
                </a:cubicBezTo>
                <a:cubicBezTo>
                  <a:pt x="4561720" y="-3604"/>
                  <a:pt x="4941151" y="-37368"/>
                  <a:pt x="5288890" y="0"/>
                </a:cubicBezTo>
                <a:cubicBezTo>
                  <a:pt x="5636629" y="37368"/>
                  <a:pt x="6011513" y="-33898"/>
                  <a:pt x="6197918" y="0"/>
                </a:cubicBezTo>
                <a:cubicBezTo>
                  <a:pt x="6384323" y="33898"/>
                  <a:pt x="6555799" y="11241"/>
                  <a:pt x="6886575" y="0"/>
                </a:cubicBezTo>
                <a:cubicBezTo>
                  <a:pt x="7217351" y="-11241"/>
                  <a:pt x="7604472" y="-44614"/>
                  <a:pt x="7795603" y="0"/>
                </a:cubicBezTo>
                <a:cubicBezTo>
                  <a:pt x="7986734" y="44614"/>
                  <a:pt x="8098870" y="-11086"/>
                  <a:pt x="8374075" y="0"/>
                </a:cubicBezTo>
                <a:cubicBezTo>
                  <a:pt x="8649280" y="11086"/>
                  <a:pt x="8701749" y="-25020"/>
                  <a:pt x="8952548" y="0"/>
                </a:cubicBezTo>
                <a:cubicBezTo>
                  <a:pt x="9203347" y="25020"/>
                  <a:pt x="9519297" y="4274"/>
                  <a:pt x="9751390" y="0"/>
                </a:cubicBezTo>
                <a:cubicBezTo>
                  <a:pt x="9983483" y="-4274"/>
                  <a:pt x="10169881" y="16480"/>
                  <a:pt x="10329863" y="0"/>
                </a:cubicBezTo>
                <a:cubicBezTo>
                  <a:pt x="10489845" y="-16480"/>
                  <a:pt x="10750941" y="-9727"/>
                  <a:pt x="11018520" y="0"/>
                </a:cubicBezTo>
                <a:cubicBezTo>
                  <a:pt x="11018113" y="8690"/>
                  <a:pt x="11018366" y="14141"/>
                  <a:pt x="11018520" y="18288"/>
                </a:cubicBezTo>
                <a:cubicBezTo>
                  <a:pt x="10841176" y="-3597"/>
                  <a:pt x="10399304" y="41504"/>
                  <a:pt x="10219677" y="18288"/>
                </a:cubicBezTo>
                <a:cubicBezTo>
                  <a:pt x="10040050" y="-4928"/>
                  <a:pt x="10030762" y="16144"/>
                  <a:pt x="9861575" y="18288"/>
                </a:cubicBezTo>
                <a:cubicBezTo>
                  <a:pt x="9692388" y="20432"/>
                  <a:pt x="9529439" y="40380"/>
                  <a:pt x="9393288" y="18288"/>
                </a:cubicBezTo>
                <a:cubicBezTo>
                  <a:pt x="9257137" y="-3804"/>
                  <a:pt x="8825003" y="25592"/>
                  <a:pt x="8484260" y="18288"/>
                </a:cubicBezTo>
                <a:cubicBezTo>
                  <a:pt x="8143517" y="10984"/>
                  <a:pt x="8082894" y="45968"/>
                  <a:pt x="7795603" y="18288"/>
                </a:cubicBezTo>
                <a:cubicBezTo>
                  <a:pt x="7508312" y="-9392"/>
                  <a:pt x="7466074" y="19486"/>
                  <a:pt x="7327316" y="18288"/>
                </a:cubicBezTo>
                <a:cubicBezTo>
                  <a:pt x="7188558" y="17090"/>
                  <a:pt x="6869645" y="4657"/>
                  <a:pt x="6638658" y="18288"/>
                </a:cubicBezTo>
                <a:cubicBezTo>
                  <a:pt x="6407671" y="31919"/>
                  <a:pt x="6359238" y="35967"/>
                  <a:pt x="6280556" y="18288"/>
                </a:cubicBezTo>
                <a:cubicBezTo>
                  <a:pt x="6201874" y="609"/>
                  <a:pt x="6041216" y="22404"/>
                  <a:pt x="5922455" y="18288"/>
                </a:cubicBezTo>
                <a:cubicBezTo>
                  <a:pt x="5803694" y="14172"/>
                  <a:pt x="5555521" y="48848"/>
                  <a:pt x="5233797" y="18288"/>
                </a:cubicBezTo>
                <a:cubicBezTo>
                  <a:pt x="4912073" y="-12272"/>
                  <a:pt x="4986440" y="-2740"/>
                  <a:pt x="4765510" y="18288"/>
                </a:cubicBezTo>
                <a:cubicBezTo>
                  <a:pt x="4544580" y="39316"/>
                  <a:pt x="4177715" y="18248"/>
                  <a:pt x="3966667" y="18288"/>
                </a:cubicBezTo>
                <a:cubicBezTo>
                  <a:pt x="3755619" y="18328"/>
                  <a:pt x="3664519" y="22387"/>
                  <a:pt x="3498380" y="18288"/>
                </a:cubicBezTo>
                <a:cubicBezTo>
                  <a:pt x="3332241" y="14189"/>
                  <a:pt x="3065858" y="-7524"/>
                  <a:pt x="2699537" y="18288"/>
                </a:cubicBezTo>
                <a:cubicBezTo>
                  <a:pt x="2333216" y="44100"/>
                  <a:pt x="2505666" y="4650"/>
                  <a:pt x="2341436" y="18288"/>
                </a:cubicBezTo>
                <a:cubicBezTo>
                  <a:pt x="2177206" y="31926"/>
                  <a:pt x="1790164" y="19880"/>
                  <a:pt x="1542593" y="18288"/>
                </a:cubicBezTo>
                <a:cubicBezTo>
                  <a:pt x="1295022" y="16696"/>
                  <a:pt x="1218012" y="39325"/>
                  <a:pt x="1074306" y="18288"/>
                </a:cubicBezTo>
                <a:cubicBezTo>
                  <a:pt x="930600" y="-2749"/>
                  <a:pt x="797266" y="24589"/>
                  <a:pt x="716204" y="18288"/>
                </a:cubicBezTo>
                <a:cubicBezTo>
                  <a:pt x="635142" y="11987"/>
                  <a:pt x="344503" y="41396"/>
                  <a:pt x="0" y="18288"/>
                </a:cubicBezTo>
                <a:cubicBezTo>
                  <a:pt x="-53" y="11301"/>
                  <a:pt x="-649" y="7756"/>
                  <a:pt x="0" y="0"/>
                </a:cubicBezTo>
                <a:close/>
              </a:path>
            </a:pathLst>
          </a:custGeom>
          <a:solidFill>
            <a:srgbClr val="7C1668"/>
          </a:solidFill>
          <a:ln w="38100" cap="rnd">
            <a:solidFill>
              <a:srgbClr val="7C1668"/>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68CEE49-1403-72CB-7DC8-C26F19CD3442}"/>
              </a:ext>
            </a:extLst>
          </p:cNvPr>
          <p:cNvSpPr>
            <a:spLocks noGrp="1"/>
          </p:cNvSpPr>
          <p:nvPr>
            <p:ph idx="1"/>
          </p:nvPr>
        </p:nvSpPr>
        <p:spPr>
          <a:xfrm>
            <a:off x="572491" y="1917291"/>
            <a:ext cx="8481687" cy="4702170"/>
          </a:xfrm>
        </p:spPr>
        <p:txBody>
          <a:bodyPr anchor="t">
            <a:noAutofit/>
          </a:bodyPr>
          <a:lstStyle/>
          <a:p>
            <a:pPr>
              <a:lnSpc>
                <a:spcPct val="100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Calibri" panose="020F0502020204030204" pitchFamily="34" charset="0"/>
              </a:rPr>
              <a:t>Sepsis is a life-threatening infection reaction that can result in organ failure or even death.</a:t>
            </a:r>
          </a:p>
          <a:p>
            <a:pPr>
              <a:lnSpc>
                <a:spcPct val="100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Calibri" panose="020F0502020204030204" pitchFamily="34" charset="0"/>
              </a:rPr>
              <a:t>Each year, 270,000 fatalities are attributed to this phenomenon in the United States, with 1.7 million individuals being affected. On a global scale, it affects 30 million people and leads to 6 million deaths.</a:t>
            </a:r>
          </a:p>
          <a:p>
            <a:pPr>
              <a:lnSpc>
                <a:spcPct val="100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Calibri" panose="020F0502020204030204" pitchFamily="34" charset="0"/>
              </a:rPr>
              <a:t>The most expensive condition for US hospitals, accounting for $24 billion, or 13% of overall healthcare spending.</a:t>
            </a:r>
          </a:p>
          <a:p>
            <a:pPr>
              <a:lnSpc>
                <a:spcPct val="100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Calibri" panose="020F0502020204030204" pitchFamily="34" charset="0"/>
              </a:rPr>
              <a:t>The mortality rate increases by 4-8% per hour due to delays in treatment.</a:t>
            </a:r>
          </a:p>
          <a:p>
            <a:pPr>
              <a:lnSpc>
                <a:spcPct val="100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Calibri" panose="020F0502020204030204" pitchFamily="34" charset="0"/>
              </a:rPr>
              <a:t>The current advancements in diagnosis are still inadequate for the prompt detection of conditions.</a:t>
            </a:r>
          </a:p>
          <a:p>
            <a:pPr>
              <a:lnSpc>
                <a:spcPct val="100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Calibri" panose="020F0502020204030204" pitchFamily="34" charset="0"/>
              </a:rPr>
              <a:t>Developing a machine learning model to identify sepsis early to improve the efficiency and precision of therapy.</a:t>
            </a:r>
          </a:p>
          <a:p>
            <a:pPr>
              <a:lnSpc>
                <a:spcPct val="100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Calibri" panose="020F0502020204030204" pitchFamily="34" charset="0"/>
              </a:rPr>
              <a:t>The goal of the project is to use algorithmic innovation and data integration to increase patient survival rates and provide new care guidelines.</a:t>
            </a:r>
          </a:p>
          <a:p>
            <a:pPr marL="0" indent="0">
              <a:lnSpc>
                <a:spcPct val="100000"/>
              </a:lnSpc>
              <a:buNone/>
            </a:pPr>
            <a:endParaRPr lang="en-US" sz="1800" dirty="0">
              <a:latin typeface="Calibri" panose="020F0502020204030204" pitchFamily="34" charset="0"/>
              <a:ea typeface="Calibri" panose="020F0502020204030204" pitchFamily="34" charset="0"/>
              <a:cs typeface="Calibri" panose="020F0502020204030204" pitchFamily="34" charset="0"/>
            </a:endParaRPr>
          </a:p>
        </p:txBody>
      </p:sp>
      <p:pic>
        <p:nvPicPr>
          <p:cNvPr id="5" name="Picture 4" descr="A white and purple text on a white background&#10;&#10;Description automatically generated">
            <a:extLst>
              <a:ext uri="{FF2B5EF4-FFF2-40B4-BE49-F238E27FC236}">
                <a16:creationId xmlns:a16="http://schemas.microsoft.com/office/drawing/2014/main" id="{F1698A93-D471-5F86-994D-6203086BBD5C}"/>
              </a:ext>
            </a:extLst>
          </p:cNvPr>
          <p:cNvPicPr>
            <a:picLocks noChangeAspect="1"/>
          </p:cNvPicPr>
          <p:nvPr/>
        </p:nvPicPr>
        <p:blipFill>
          <a:blip r:embed="rId4" cstate="print">
            <a:extLst>
              <a:ext uri="{28A0092B-C50C-407E-A947-70E740481C1C}">
                <a14:useLocalDpi xmlns:a14="http://schemas.microsoft.com/office/drawing/2010/main" val="0"/>
              </a:ext>
            </a:extLst>
          </a:blip>
          <a:srcRect r="434" b="3"/>
          <a:stretch/>
        </p:blipFill>
        <p:spPr bwMode="auto">
          <a:xfrm>
            <a:off x="9054179" y="2071316"/>
            <a:ext cx="2673484" cy="2778935"/>
          </a:xfrm>
          <a:prstGeom prst="rect">
            <a:avLst/>
          </a:prstGeom>
          <a:noFill/>
        </p:spPr>
      </p:pic>
      <p:pic>
        <p:nvPicPr>
          <p:cNvPr id="30" name="Audio 29">
            <a:hlinkClick r:id="" action="ppaction://media"/>
            <a:extLst>
              <a:ext uri="{FF2B5EF4-FFF2-40B4-BE49-F238E27FC236}">
                <a16:creationId xmlns:a16="http://schemas.microsoft.com/office/drawing/2014/main" id="{0A8782D5-E256-4969-76EE-FA13494229A4}"/>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120093282"/>
      </p:ext>
    </p:extLst>
  </p:cSld>
  <p:clrMapOvr>
    <a:masterClrMapping/>
  </p:clrMapOvr>
  <mc:AlternateContent xmlns:mc="http://schemas.openxmlformats.org/markup-compatibility/2006">
    <mc:Choice xmlns:p14="http://schemas.microsoft.com/office/powerpoint/2010/main" Requires="p14">
      <p:transition spd="slow" p14:dur="2000" advTm="65356"/>
    </mc:Choice>
    <mc:Fallback>
      <p:transition spd="slow" advTm="6535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0"/>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7BC55B-052C-2916-3BC2-BA9170172E9E}"/>
              </a:ext>
            </a:extLst>
          </p:cNvPr>
          <p:cNvSpPr>
            <a:spLocks noGrp="1"/>
          </p:cNvSpPr>
          <p:nvPr>
            <p:ph type="title"/>
          </p:nvPr>
        </p:nvSpPr>
        <p:spPr/>
        <p:txBody>
          <a:bodyPr/>
          <a:lstStyle/>
          <a:p>
            <a:r>
              <a:rPr lang="en-US" b="1" dirty="0">
                <a:solidFill>
                  <a:schemeClr val="accent1"/>
                </a:solidFill>
                <a:latin typeface="Calibri" panose="020F0502020204030204" pitchFamily="34" charset="0"/>
                <a:ea typeface="Calibri" panose="020F0502020204030204" pitchFamily="34" charset="0"/>
                <a:cs typeface="Calibri" panose="020F0502020204030204" pitchFamily="34" charset="0"/>
              </a:rPr>
              <a:t>Limitations</a:t>
            </a:r>
          </a:p>
        </p:txBody>
      </p:sp>
      <p:sp>
        <p:nvSpPr>
          <p:cNvPr id="3" name="Content Placeholder 2">
            <a:extLst>
              <a:ext uri="{FF2B5EF4-FFF2-40B4-BE49-F238E27FC236}">
                <a16:creationId xmlns:a16="http://schemas.microsoft.com/office/drawing/2014/main" id="{35ADE60F-FDA8-C655-B4D2-744366F7767E}"/>
              </a:ext>
            </a:extLst>
          </p:cNvPr>
          <p:cNvSpPr>
            <a:spLocks noGrp="1"/>
          </p:cNvSpPr>
          <p:nvPr>
            <p:ph idx="1"/>
          </p:nvPr>
        </p:nvSpPr>
        <p:spPr/>
        <p:txBody>
          <a:bodyPr>
            <a:normAutofit lnSpcReduction="10000"/>
          </a:bodyPr>
          <a:lstStyle/>
          <a:p>
            <a:pPr marL="0" marR="0" indent="0">
              <a:lnSpc>
                <a:spcPct val="115000"/>
              </a:lnSpc>
              <a:spcBef>
                <a:spcPts val="0"/>
              </a:spcBef>
              <a:spcAft>
                <a:spcPts val="800"/>
              </a:spcAft>
              <a:buNone/>
            </a:pPr>
            <a:r>
              <a:rPr lang="en-US" sz="1800" kern="100" dirty="0">
                <a:effectLst/>
                <a:latin typeface="Calibri" panose="020F0502020204030204" pitchFamily="34" charset="0"/>
                <a:ea typeface="Aptos" panose="020B0004020202020204" pitchFamily="34" charset="0"/>
                <a:cs typeface="Times New Roman" panose="02020603050405020304" pitchFamily="18" charset="0"/>
              </a:rPr>
              <a:t>While this project has made significant strides in early sepsis detection, several limitations must be acknowledged that could impact the models' accuracy, applicability, and overall effectiveness.</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15000"/>
              </a:lnSpc>
              <a:spcBef>
                <a:spcPts val="0"/>
              </a:spcBef>
              <a:spcAft>
                <a:spcPts val="800"/>
              </a:spcAft>
            </a:pPr>
            <a:r>
              <a:rPr lang="en-US" sz="1800" kern="100" dirty="0">
                <a:effectLst/>
                <a:latin typeface="Calibri" panose="020F0502020204030204" pitchFamily="34" charset="0"/>
                <a:ea typeface="Aptos" panose="020B0004020202020204" pitchFamily="34" charset="0"/>
                <a:cs typeface="Times New Roman" panose="02020603050405020304" pitchFamily="18" charset="0"/>
              </a:rPr>
              <a:t>Missing data addressed through imputation, but potential bias may still affect model accuracy.</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15000"/>
              </a:lnSpc>
              <a:spcBef>
                <a:spcPts val="0"/>
              </a:spcBef>
              <a:spcAft>
                <a:spcPts val="800"/>
              </a:spcAft>
            </a:pPr>
            <a:r>
              <a:rPr lang="en-US" sz="1800" kern="100" dirty="0">
                <a:effectLst/>
                <a:latin typeface="Calibri" panose="020F0502020204030204" pitchFamily="34" charset="0"/>
                <a:ea typeface="Aptos" panose="020B0004020202020204" pitchFamily="34" charset="0"/>
                <a:cs typeface="Times New Roman" panose="02020603050405020304" pitchFamily="18" charset="0"/>
              </a:rPr>
              <a:t>Data imbalance, particularly between </a:t>
            </a:r>
            <a:r>
              <a:rPr lang="en-US" sz="1800" kern="100" dirty="0" err="1">
                <a:effectLst/>
                <a:latin typeface="Calibri" panose="020F0502020204030204" pitchFamily="34" charset="0"/>
                <a:ea typeface="Aptos" panose="020B0004020202020204" pitchFamily="34" charset="0"/>
                <a:cs typeface="Times New Roman" panose="02020603050405020304" pitchFamily="18" charset="0"/>
              </a:rPr>
              <a:t>NonSepsis</a:t>
            </a:r>
            <a:r>
              <a:rPr lang="en-US" sz="1800" kern="100" dirty="0">
                <a:effectLst/>
                <a:latin typeface="Calibri" panose="020F0502020204030204" pitchFamily="34" charset="0"/>
                <a:ea typeface="Aptos" panose="020B0004020202020204" pitchFamily="34" charset="0"/>
                <a:cs typeface="Times New Roman" panose="02020603050405020304" pitchFamily="18" charset="0"/>
              </a:rPr>
              <a:t> and Sepsis classes, may skew predictions, impacting Logistic Regression and Naive Bayes recall.</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15000"/>
              </a:lnSpc>
              <a:spcBef>
                <a:spcPts val="0"/>
              </a:spcBef>
              <a:spcAft>
                <a:spcPts val="800"/>
              </a:spcAft>
            </a:pPr>
            <a:r>
              <a:rPr lang="en-US" sz="1800" kern="100" dirty="0">
                <a:effectLst/>
                <a:latin typeface="Calibri" panose="020F0502020204030204" pitchFamily="34" charset="0"/>
                <a:ea typeface="Aptos" panose="020B0004020202020204" pitchFamily="34" charset="0"/>
                <a:cs typeface="Times New Roman" panose="02020603050405020304" pitchFamily="18" charset="0"/>
              </a:rPr>
              <a:t>Random Forest's complexity hampers interpretability, critical for clinical use.</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15000"/>
              </a:lnSpc>
              <a:spcBef>
                <a:spcPts val="0"/>
              </a:spcBef>
              <a:spcAft>
                <a:spcPts val="800"/>
              </a:spcAft>
            </a:pPr>
            <a:r>
              <a:rPr lang="en-US" sz="1800" kern="100" dirty="0">
                <a:effectLst/>
                <a:latin typeface="Calibri" panose="020F0502020204030204" pitchFamily="34" charset="0"/>
                <a:ea typeface="Aptos" panose="020B0004020202020204" pitchFamily="34" charset="0"/>
                <a:cs typeface="Times New Roman" panose="02020603050405020304" pitchFamily="18" charset="0"/>
              </a:rPr>
              <a:t>Feature selection may have overlooked important clinical variables that could enhance accuracy.</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15000"/>
              </a:lnSpc>
              <a:spcBef>
                <a:spcPts val="0"/>
              </a:spcBef>
              <a:spcAft>
                <a:spcPts val="800"/>
              </a:spcAft>
            </a:pPr>
            <a:r>
              <a:rPr lang="en-US" sz="1800" kern="100" dirty="0">
                <a:effectLst/>
                <a:latin typeface="Calibri" panose="020F0502020204030204" pitchFamily="34" charset="0"/>
                <a:ea typeface="Aptos" panose="020B0004020202020204" pitchFamily="34" charset="0"/>
                <a:cs typeface="Times New Roman" panose="02020603050405020304" pitchFamily="18" charset="0"/>
              </a:rPr>
              <a:t>Dataset limitations may restrict model applicability to different patient populations or clinical settings.</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15000"/>
              </a:lnSpc>
              <a:spcBef>
                <a:spcPts val="0"/>
              </a:spcBef>
              <a:spcAft>
                <a:spcPts val="800"/>
              </a:spcAft>
            </a:pPr>
            <a:r>
              <a:rPr lang="en-US" sz="1800" kern="100" dirty="0">
                <a:effectLst/>
                <a:latin typeface="Calibri" panose="020F0502020204030204" pitchFamily="34" charset="0"/>
                <a:ea typeface="Aptos" panose="020B0004020202020204" pitchFamily="34" charset="0"/>
                <a:cs typeface="Times New Roman" panose="02020603050405020304" pitchFamily="18" charset="0"/>
              </a:rPr>
              <a:t>Computational intensity of Random Forest challenges real-time implementation; overfitting and parameter tuning may also affect performance on new data.</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15000"/>
              </a:lnSpc>
              <a:spcBef>
                <a:spcPts val="0"/>
              </a:spcBef>
              <a:spcAft>
                <a:spcPts val="800"/>
              </a:spcAft>
            </a:pPr>
            <a:r>
              <a:rPr lang="en-US" sz="1800" kern="100" dirty="0">
                <a:effectLst/>
                <a:latin typeface="Calibri" panose="020F0502020204030204" pitchFamily="34" charset="0"/>
                <a:ea typeface="Aptos" panose="020B0004020202020204" pitchFamily="34" charset="0"/>
                <a:cs typeface="Times New Roman" panose="02020603050405020304" pitchFamily="18" charset="0"/>
              </a:rPr>
              <a:t>Future research is needed to address these limitations and improve model reliability and effectiveness.</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US" dirty="0"/>
          </a:p>
        </p:txBody>
      </p:sp>
      <p:pic>
        <p:nvPicPr>
          <p:cNvPr id="6" name="Audio 5">
            <a:hlinkClick r:id="" action="ppaction://media"/>
            <a:extLst>
              <a:ext uri="{FF2B5EF4-FFF2-40B4-BE49-F238E27FC236}">
                <a16:creationId xmlns:a16="http://schemas.microsoft.com/office/drawing/2014/main" id="{549A0AD8-0FFD-304B-689B-3CD5F78010B8}"/>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205257627"/>
      </p:ext>
    </p:extLst>
  </p:cSld>
  <p:clrMapOvr>
    <a:masterClrMapping/>
  </p:clrMapOvr>
  <mc:AlternateContent xmlns:mc="http://schemas.openxmlformats.org/markup-compatibility/2006">
    <mc:Choice xmlns:p14="http://schemas.microsoft.com/office/powerpoint/2010/main" Requires="p14">
      <p:transition spd="slow" p14:dur="2000" advTm="39136"/>
    </mc:Choice>
    <mc:Fallback>
      <p:transition spd="slow" advTm="391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E311D3-112C-5234-25AE-40FBAABA4D4A}"/>
              </a:ext>
            </a:extLst>
          </p:cNvPr>
          <p:cNvSpPr>
            <a:spLocks noGrp="1"/>
          </p:cNvSpPr>
          <p:nvPr>
            <p:ph type="title"/>
          </p:nvPr>
        </p:nvSpPr>
        <p:spPr/>
        <p:txBody>
          <a:bodyPr/>
          <a:lstStyle/>
          <a:p>
            <a:r>
              <a:rPr lang="en-US" b="1" dirty="0">
                <a:solidFill>
                  <a:schemeClr val="accent1"/>
                </a:solidFill>
                <a:latin typeface="Calibri" panose="020F0502020204030204" pitchFamily="34" charset="0"/>
                <a:ea typeface="Calibri" panose="020F0502020204030204" pitchFamily="34" charset="0"/>
                <a:cs typeface="Calibri" panose="020F0502020204030204" pitchFamily="34" charset="0"/>
              </a:rPr>
              <a:t>References:</a:t>
            </a:r>
          </a:p>
        </p:txBody>
      </p:sp>
      <p:sp>
        <p:nvSpPr>
          <p:cNvPr id="3" name="Content Placeholder 2">
            <a:extLst>
              <a:ext uri="{FF2B5EF4-FFF2-40B4-BE49-F238E27FC236}">
                <a16:creationId xmlns:a16="http://schemas.microsoft.com/office/drawing/2014/main" id="{6029F979-42C8-A737-EAE8-CD7F7A94D50E}"/>
              </a:ext>
            </a:extLst>
          </p:cNvPr>
          <p:cNvSpPr>
            <a:spLocks noGrp="1"/>
          </p:cNvSpPr>
          <p:nvPr>
            <p:ph idx="1"/>
          </p:nvPr>
        </p:nvSpPr>
        <p:spPr/>
        <p:txBody>
          <a:bodyPr>
            <a:normAutofit fontScale="92500" lnSpcReduction="10000"/>
          </a:bodyPr>
          <a:lstStyle/>
          <a:p>
            <a:pPr marL="342900" marR="0" lvl="0" indent="-342900">
              <a:lnSpc>
                <a:spcPct val="115000"/>
              </a:lnSpc>
              <a:spcBef>
                <a:spcPts val="0"/>
              </a:spcBef>
              <a:spcAft>
                <a:spcPts val="0"/>
              </a:spcAft>
              <a:buFont typeface="Symbol" panose="05050102010706020507" pitchFamily="18" charset="2"/>
              <a:buChar char=""/>
            </a:pPr>
            <a:r>
              <a:rPr lang="en-US" sz="1800" kern="100" dirty="0">
                <a:effectLst/>
                <a:latin typeface="Calibri" panose="020F0502020204030204" pitchFamily="34" charset="0"/>
                <a:ea typeface="Aptos" panose="020B0004020202020204" pitchFamily="34" charset="0"/>
                <a:cs typeface="Times New Roman" panose="02020603050405020304" pitchFamily="18" charset="0"/>
              </a:rPr>
              <a:t>Reyna, Matthew, et al. "Early Prediction of Sepsis from Clinical Data: The PhysioNet/Computing in Cardiology Challenge 2019" (version 1.0.0). </a:t>
            </a:r>
            <a:r>
              <a:rPr lang="en-US" sz="1800" i="1" kern="100" dirty="0">
                <a:effectLst/>
                <a:latin typeface="Calibri" panose="020F0502020204030204" pitchFamily="34" charset="0"/>
                <a:ea typeface="Aptos" panose="020B0004020202020204" pitchFamily="34" charset="0"/>
                <a:cs typeface="Times New Roman" panose="02020603050405020304" pitchFamily="18" charset="0"/>
              </a:rPr>
              <a:t>PhysioNet</a:t>
            </a:r>
            <a:r>
              <a:rPr lang="en-US" sz="1800" kern="100" dirty="0">
                <a:effectLst/>
                <a:latin typeface="Calibri" panose="020F0502020204030204" pitchFamily="34" charset="0"/>
                <a:ea typeface="Aptos" panose="020B0004020202020204" pitchFamily="34" charset="0"/>
                <a:cs typeface="Times New Roman" panose="02020603050405020304" pitchFamily="18" charset="0"/>
              </a:rPr>
              <a:t> (2019), </a:t>
            </a:r>
            <a:r>
              <a:rPr lang="en-US" sz="1800" u="sng" kern="100" dirty="0">
                <a:solidFill>
                  <a:srgbClr val="467886"/>
                </a:solidFill>
                <a:effectLst/>
                <a:latin typeface="Calibri" panose="020F0502020204030204" pitchFamily="34" charset="0"/>
                <a:ea typeface="Aptos" panose="020B0004020202020204" pitchFamily="34" charset="0"/>
                <a:cs typeface="Times New Roman" panose="02020603050405020304" pitchFamily="18" charset="0"/>
                <a:hlinkClick r:id="rId4"/>
              </a:rPr>
              <a:t>https://doi.org/10.13026/v64v-d857</a:t>
            </a:r>
            <a:r>
              <a:rPr lang="en-US" sz="1800" kern="100" dirty="0">
                <a:effectLst/>
                <a:latin typeface="Calibri" panose="020F0502020204030204" pitchFamily="34" charset="0"/>
                <a:ea typeface="Aptos" panose="020B0004020202020204" pitchFamily="34" charset="0"/>
                <a:cs typeface="Times New Roman" panose="02020603050405020304" pitchFamily="18" charset="0"/>
              </a:rPr>
              <a:t>.</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15000"/>
              </a:lnSpc>
              <a:spcBef>
                <a:spcPts val="0"/>
              </a:spcBef>
              <a:spcAft>
                <a:spcPts val="0"/>
              </a:spcAft>
              <a:buFont typeface="Symbol" panose="05050102010706020507" pitchFamily="18" charset="2"/>
              <a:buChar char=""/>
            </a:pPr>
            <a:r>
              <a:rPr lang="en-US" sz="1800" kern="100" dirty="0">
                <a:effectLst/>
                <a:latin typeface="Calibri" panose="020F0502020204030204" pitchFamily="34" charset="0"/>
                <a:ea typeface="Aptos" panose="020B0004020202020204" pitchFamily="34" charset="0"/>
                <a:cs typeface="Times New Roman" panose="02020603050405020304" pitchFamily="18" charset="0"/>
              </a:rPr>
              <a:t>Goldberger, A., Amaral, L., Glass, L., </a:t>
            </a:r>
            <a:r>
              <a:rPr lang="en-US" sz="1800" kern="100" dirty="0" err="1">
                <a:effectLst/>
                <a:latin typeface="Calibri" panose="020F0502020204030204" pitchFamily="34" charset="0"/>
                <a:ea typeface="Aptos" panose="020B0004020202020204" pitchFamily="34" charset="0"/>
                <a:cs typeface="Times New Roman" panose="02020603050405020304" pitchFamily="18" charset="0"/>
              </a:rPr>
              <a:t>Hausdorff</a:t>
            </a:r>
            <a:r>
              <a:rPr lang="en-US" sz="1800" kern="100" dirty="0">
                <a:effectLst/>
                <a:latin typeface="Calibri" panose="020F0502020204030204" pitchFamily="34" charset="0"/>
                <a:ea typeface="Aptos" panose="020B0004020202020204" pitchFamily="34" charset="0"/>
                <a:cs typeface="Times New Roman" panose="02020603050405020304" pitchFamily="18" charset="0"/>
              </a:rPr>
              <a:t>, J., Ivanov, P. C., Mark, R., ... &amp; Stanley, H. E. (2000). </a:t>
            </a:r>
            <a:r>
              <a:rPr lang="en-US" sz="1800" kern="100" dirty="0" err="1">
                <a:effectLst/>
                <a:latin typeface="Calibri" panose="020F0502020204030204" pitchFamily="34" charset="0"/>
                <a:ea typeface="Aptos" panose="020B0004020202020204" pitchFamily="34" charset="0"/>
                <a:cs typeface="Times New Roman" panose="02020603050405020304" pitchFamily="18" charset="0"/>
              </a:rPr>
              <a:t>PhysioBank</a:t>
            </a:r>
            <a:r>
              <a:rPr lang="en-US" sz="1800" kern="100" dirty="0">
                <a:effectLst/>
                <a:latin typeface="Calibri" panose="020F0502020204030204" pitchFamily="34" charset="0"/>
                <a:ea typeface="Aptos" panose="020B0004020202020204" pitchFamily="34" charset="0"/>
                <a:cs typeface="Times New Roman" panose="02020603050405020304" pitchFamily="18" charset="0"/>
              </a:rPr>
              <a:t>, </a:t>
            </a:r>
            <a:r>
              <a:rPr lang="en-US" sz="1800" kern="100" dirty="0" err="1">
                <a:effectLst/>
                <a:latin typeface="Calibri" panose="020F0502020204030204" pitchFamily="34" charset="0"/>
                <a:ea typeface="Aptos" panose="020B0004020202020204" pitchFamily="34" charset="0"/>
                <a:cs typeface="Times New Roman" panose="02020603050405020304" pitchFamily="18" charset="0"/>
              </a:rPr>
              <a:t>PhysioToolkit</a:t>
            </a:r>
            <a:r>
              <a:rPr lang="en-US" sz="1800" kern="100" dirty="0">
                <a:effectLst/>
                <a:latin typeface="Calibri" panose="020F0502020204030204" pitchFamily="34" charset="0"/>
                <a:ea typeface="Aptos" panose="020B0004020202020204" pitchFamily="34" charset="0"/>
                <a:cs typeface="Times New Roman" panose="02020603050405020304" pitchFamily="18" charset="0"/>
              </a:rPr>
              <a:t>, and PhysioNet: Components of a new research resource for complex physiologic signals. Circulation [Online]. 101 (23), pp. e215–e220. </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15000"/>
              </a:lnSpc>
              <a:spcBef>
                <a:spcPts val="0"/>
              </a:spcBef>
              <a:spcAft>
                <a:spcPts val="0"/>
              </a:spcAft>
              <a:buFont typeface="Symbol" panose="05050102010706020507" pitchFamily="18" charset="2"/>
              <a:buChar char=""/>
            </a:pPr>
            <a:r>
              <a:rPr lang="en-US" sz="1800" u="sng" kern="100" dirty="0">
                <a:solidFill>
                  <a:srgbClr val="467886"/>
                </a:solidFill>
                <a:effectLst/>
                <a:latin typeface="Calibri" panose="020F0502020204030204" pitchFamily="34" charset="0"/>
                <a:ea typeface="Aptos" panose="020B0004020202020204" pitchFamily="34" charset="0"/>
                <a:cs typeface="Times New Roman" panose="02020603050405020304" pitchFamily="18" charset="0"/>
                <a:hlinkClick r:id="rId5"/>
              </a:rPr>
              <a:t>https://journals.lww.com/ccmjournal/fulltext/2020/02000/early_prediction_of_sepsis_from_clinical_data__the.10.aspx</a:t>
            </a:r>
            <a:r>
              <a:rPr lang="en-US" sz="1800" kern="100" dirty="0">
                <a:effectLst/>
                <a:latin typeface="Calibri" panose="020F0502020204030204" pitchFamily="34" charset="0"/>
                <a:ea typeface="Aptos" panose="020B0004020202020204" pitchFamily="34" charset="0"/>
                <a:cs typeface="Times New Roman" panose="02020603050405020304" pitchFamily="18" charset="0"/>
              </a:rPr>
              <a:t> </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15000"/>
              </a:lnSpc>
              <a:spcBef>
                <a:spcPts val="0"/>
              </a:spcBef>
              <a:spcAft>
                <a:spcPts val="0"/>
              </a:spcAft>
              <a:buFont typeface="Symbol" panose="05050102010706020507" pitchFamily="18" charset="2"/>
              <a:buChar char=""/>
            </a:pPr>
            <a:r>
              <a:rPr lang="en-US" sz="1800" u="sng" kern="100" dirty="0">
                <a:solidFill>
                  <a:srgbClr val="467886"/>
                </a:solidFill>
                <a:effectLst/>
                <a:latin typeface="Calibri" panose="020F0502020204030204" pitchFamily="34" charset="0"/>
                <a:ea typeface="Aptos" panose="020B0004020202020204" pitchFamily="34" charset="0"/>
                <a:cs typeface="Times New Roman" panose="02020603050405020304" pitchFamily="18" charset="0"/>
                <a:hlinkClick r:id="rId6"/>
              </a:rPr>
              <a:t>https://physionet.org/content/challenge-2019/1.0.0/#description</a:t>
            </a:r>
            <a:r>
              <a:rPr lang="en-US" sz="1800" kern="100" dirty="0">
                <a:effectLst/>
                <a:latin typeface="Calibri" panose="020F0502020204030204" pitchFamily="34" charset="0"/>
                <a:ea typeface="Aptos" panose="020B0004020202020204" pitchFamily="34" charset="0"/>
                <a:cs typeface="Times New Roman" panose="02020603050405020304" pitchFamily="18" charset="0"/>
              </a:rPr>
              <a:t> </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15000"/>
              </a:lnSpc>
              <a:spcBef>
                <a:spcPts val="0"/>
              </a:spcBef>
              <a:spcAft>
                <a:spcPts val="0"/>
              </a:spcAft>
              <a:buFont typeface="Symbol" panose="05050102010706020507" pitchFamily="18" charset="2"/>
              <a:buChar char=""/>
            </a:pPr>
            <a:r>
              <a:rPr lang="en-US" sz="1800" u="sng" kern="100" dirty="0">
                <a:solidFill>
                  <a:srgbClr val="467886"/>
                </a:solidFill>
                <a:effectLst/>
                <a:latin typeface="Calibri" panose="020F0502020204030204" pitchFamily="34" charset="0"/>
                <a:ea typeface="Aptos" panose="020B0004020202020204" pitchFamily="34" charset="0"/>
                <a:cs typeface="Times New Roman" panose="02020603050405020304" pitchFamily="18" charset="0"/>
                <a:hlinkClick r:id="rId7"/>
              </a:rPr>
              <a:t>https://www.ncbi.nlm.nih.gov/pmc/articles/PMC6964870/</a:t>
            </a:r>
            <a:r>
              <a:rPr lang="en-US" sz="1800" kern="100" dirty="0">
                <a:effectLst/>
                <a:latin typeface="Calibri" panose="020F0502020204030204" pitchFamily="34" charset="0"/>
                <a:ea typeface="Aptos" panose="020B0004020202020204" pitchFamily="34" charset="0"/>
                <a:cs typeface="Times New Roman" panose="02020603050405020304" pitchFamily="18" charset="0"/>
              </a:rPr>
              <a:t> </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15000"/>
              </a:lnSpc>
              <a:spcBef>
                <a:spcPts val="0"/>
              </a:spcBef>
              <a:spcAft>
                <a:spcPts val="0"/>
              </a:spcAft>
              <a:buFont typeface="Symbol" panose="05050102010706020507" pitchFamily="18" charset="2"/>
              <a:buChar char=""/>
            </a:pPr>
            <a:r>
              <a:rPr lang="en-US" sz="1800" u="sng" kern="100" dirty="0">
                <a:solidFill>
                  <a:srgbClr val="467886"/>
                </a:solidFill>
                <a:effectLst/>
                <a:latin typeface="Calibri" panose="020F0502020204030204" pitchFamily="34" charset="0"/>
                <a:ea typeface="Aptos" panose="020B0004020202020204" pitchFamily="34" charset="0"/>
                <a:cs typeface="Times New Roman" panose="02020603050405020304" pitchFamily="18" charset="0"/>
                <a:hlinkClick r:id="rId8"/>
              </a:rPr>
              <a:t>https://www.mdpi.com/2077-0383/12/17/5658</a:t>
            </a:r>
            <a:r>
              <a:rPr lang="en-US" sz="1800" kern="100" dirty="0">
                <a:effectLst/>
                <a:latin typeface="Calibri" panose="020F0502020204030204" pitchFamily="34" charset="0"/>
                <a:ea typeface="Aptos" panose="020B0004020202020204" pitchFamily="34" charset="0"/>
                <a:cs typeface="Times New Roman" panose="02020603050405020304" pitchFamily="18" charset="0"/>
              </a:rPr>
              <a:t> </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15000"/>
              </a:lnSpc>
              <a:spcBef>
                <a:spcPts val="0"/>
              </a:spcBef>
              <a:spcAft>
                <a:spcPts val="0"/>
              </a:spcAft>
              <a:buFont typeface="Symbol" panose="05050102010706020507" pitchFamily="18" charset="2"/>
              <a:buChar char=""/>
            </a:pPr>
            <a:r>
              <a:rPr lang="en-US" sz="1800" u="sng" kern="100" dirty="0">
                <a:solidFill>
                  <a:srgbClr val="467886"/>
                </a:solidFill>
                <a:effectLst/>
                <a:latin typeface="Calibri" panose="020F0502020204030204" pitchFamily="34" charset="0"/>
                <a:ea typeface="Aptos" panose="020B0004020202020204" pitchFamily="34" charset="0"/>
                <a:cs typeface="Times New Roman" panose="02020603050405020304" pitchFamily="18" charset="0"/>
                <a:hlinkClick r:id="rId9"/>
              </a:rPr>
              <a:t>https://www.beckmancoulter.com/products/hematology/early-sepsis-detection</a:t>
            </a:r>
            <a:r>
              <a:rPr lang="en-US" sz="1800" kern="100" dirty="0">
                <a:effectLst/>
                <a:latin typeface="Calibri" panose="020F0502020204030204" pitchFamily="34" charset="0"/>
                <a:ea typeface="Aptos" panose="020B0004020202020204" pitchFamily="34" charset="0"/>
                <a:cs typeface="Times New Roman" panose="02020603050405020304" pitchFamily="18" charset="0"/>
              </a:rPr>
              <a:t> </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15000"/>
              </a:lnSpc>
              <a:spcBef>
                <a:spcPts val="0"/>
              </a:spcBef>
              <a:spcAft>
                <a:spcPts val="0"/>
              </a:spcAft>
              <a:buFont typeface="Symbol" panose="05050102010706020507" pitchFamily="18" charset="2"/>
              <a:buChar char=""/>
            </a:pPr>
            <a:r>
              <a:rPr lang="en-US" sz="1800" u="sng" kern="100" dirty="0">
                <a:solidFill>
                  <a:srgbClr val="467886"/>
                </a:solidFill>
                <a:effectLst/>
                <a:latin typeface="Calibri" panose="020F0502020204030204" pitchFamily="34" charset="0"/>
                <a:ea typeface="Aptos" panose="020B0004020202020204" pitchFamily="34" charset="0"/>
                <a:cs typeface="Times New Roman" panose="02020603050405020304" pitchFamily="18" charset="0"/>
                <a:hlinkClick r:id="rId10"/>
              </a:rPr>
              <a:t>https://mimic.mit.edu/docs/gettingstarted/</a:t>
            </a:r>
            <a:r>
              <a:rPr lang="en-US" sz="1800" kern="100" dirty="0">
                <a:effectLst/>
                <a:latin typeface="Calibri" panose="020F0502020204030204" pitchFamily="34" charset="0"/>
                <a:ea typeface="Aptos" panose="020B0004020202020204" pitchFamily="34" charset="0"/>
                <a:cs typeface="Times New Roman" panose="02020603050405020304" pitchFamily="18" charset="0"/>
              </a:rPr>
              <a:t> </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15000"/>
              </a:lnSpc>
              <a:spcBef>
                <a:spcPts val="0"/>
              </a:spcBef>
              <a:spcAft>
                <a:spcPts val="800"/>
              </a:spcAft>
              <a:buFont typeface="Symbol" panose="05050102010706020507" pitchFamily="18" charset="2"/>
              <a:buChar char=""/>
            </a:pPr>
            <a:r>
              <a:rPr lang="en-US" sz="1800" kern="100" dirty="0">
                <a:effectLst/>
                <a:latin typeface="Calibri" panose="020F0502020204030204" pitchFamily="34" charset="0"/>
                <a:ea typeface="Aptos" panose="020B0004020202020204" pitchFamily="34" charset="0"/>
                <a:cs typeface="Times New Roman" panose="02020603050405020304" pitchFamily="18" charset="0"/>
              </a:rPr>
              <a:t>Weka - </a:t>
            </a:r>
            <a:r>
              <a:rPr lang="en-US" sz="1800" u="sng" kern="100" dirty="0">
                <a:solidFill>
                  <a:srgbClr val="467886"/>
                </a:solidFill>
                <a:effectLst/>
                <a:latin typeface="Calibri" panose="020F0502020204030204" pitchFamily="34" charset="0"/>
                <a:ea typeface="Aptos" panose="020B0004020202020204" pitchFamily="34" charset="0"/>
                <a:cs typeface="Times New Roman" panose="02020603050405020304" pitchFamily="18" charset="0"/>
                <a:hlinkClick r:id="rId11"/>
              </a:rPr>
              <a:t>https://www.geeksforgeeks.org/how-to-use-classification-machine-learning-algorithms-in-weka/</a:t>
            </a:r>
            <a:endParaRPr lang="en-US" sz="1800" u="sng" kern="100" dirty="0">
              <a:solidFill>
                <a:srgbClr val="467886"/>
              </a:solidFill>
              <a:effectLst/>
              <a:latin typeface="Calibri" panose="020F0502020204030204" pitchFamily="34" charset="0"/>
              <a:ea typeface="Aptos" panose="020B0004020202020204" pitchFamily="34" charset="0"/>
              <a:cs typeface="Times New Roman" panose="02020603050405020304" pitchFamily="18" charset="0"/>
            </a:endParaRPr>
          </a:p>
          <a:p>
            <a:pPr marL="342900" marR="0" lvl="0" indent="-342900">
              <a:lnSpc>
                <a:spcPct val="115000"/>
              </a:lnSpc>
              <a:spcBef>
                <a:spcPts val="0"/>
              </a:spcBef>
              <a:spcAft>
                <a:spcPts val="800"/>
              </a:spcAft>
              <a:buFont typeface="Symbol" panose="05050102010706020507" pitchFamily="18" charset="2"/>
              <a:buChar char=""/>
            </a:pPr>
            <a:r>
              <a:rPr lang="en-US" sz="1800" u="sng" dirty="0">
                <a:solidFill>
                  <a:srgbClr val="467886"/>
                </a:solidFill>
                <a:effectLst/>
                <a:latin typeface="Calibri" panose="020F0502020204030204" pitchFamily="34" charset="0"/>
                <a:ea typeface="Aptos" panose="020B0004020202020204" pitchFamily="34" charset="0"/>
                <a:cs typeface="Times New Roman" panose="02020603050405020304" pitchFamily="18" charset="0"/>
                <a:hlinkClick r:id="rId12"/>
              </a:rPr>
              <a:t>https://physionet.org/content/challenge-2019/1.0.0/physionet_challenge_2019_ccm_manuscript.pdf</a:t>
            </a:r>
            <a:endParaRPr lang="en-US" dirty="0"/>
          </a:p>
        </p:txBody>
      </p:sp>
      <p:pic>
        <p:nvPicPr>
          <p:cNvPr id="6" name="Audio 5">
            <a:hlinkClick r:id="" action="ppaction://media"/>
            <a:extLst>
              <a:ext uri="{FF2B5EF4-FFF2-40B4-BE49-F238E27FC236}">
                <a16:creationId xmlns:a16="http://schemas.microsoft.com/office/drawing/2014/main" id="{DCF0CE4A-EB1E-3252-2FDC-1D72359B9722}"/>
              </a:ext>
            </a:extLst>
          </p:cNvPr>
          <p:cNvPicPr>
            <a:picLocks noChangeAspect="1"/>
          </p:cNvPicPr>
          <p:nvPr>
            <a:audioFile r:link="rId2"/>
            <p:extLst>
              <p:ext uri="{DAA4B4D4-6D71-4841-9C94-3DE7FCFB9230}">
                <p14:media xmlns:p14="http://schemas.microsoft.com/office/powerpoint/2010/main" r:embed="rId1"/>
              </p:ext>
            </p:extLst>
          </p:nvPr>
        </p:nvPicPr>
        <p:blipFill>
          <a:blip r:embed="rId13"/>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465082543"/>
      </p:ext>
    </p:extLst>
  </p:cSld>
  <p:clrMapOvr>
    <a:masterClrMapping/>
  </p:clrMapOvr>
  <mc:AlternateContent xmlns:mc="http://schemas.openxmlformats.org/markup-compatibility/2006">
    <mc:Choice xmlns:p14="http://schemas.microsoft.com/office/powerpoint/2010/main" Requires="p14">
      <p:transition spd="slow" p14:dur="2000" advTm="7267"/>
    </mc:Choice>
    <mc:Fallback>
      <p:transition spd="slow" advTm="726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549693-D4BD-094A-2044-EA2CC316ACF6}"/>
              </a:ext>
            </a:extLst>
          </p:cNvPr>
          <p:cNvSpPr>
            <a:spLocks noGrp="1"/>
          </p:cNvSpPr>
          <p:nvPr>
            <p:ph type="title"/>
          </p:nvPr>
        </p:nvSpPr>
        <p:spPr/>
        <p:txBody>
          <a:bodyPr/>
          <a:lstStyle/>
          <a:p>
            <a:r>
              <a:rPr lang="en-US" dirty="0">
                <a:solidFill>
                  <a:srgbClr val="7030A0"/>
                </a:solidFill>
              </a:rPr>
              <a:t>Thank You!</a:t>
            </a:r>
          </a:p>
        </p:txBody>
      </p:sp>
      <p:pic>
        <p:nvPicPr>
          <p:cNvPr id="5" name="Audio 4">
            <a:hlinkClick r:id="" action="ppaction://media"/>
            <a:extLst>
              <a:ext uri="{FF2B5EF4-FFF2-40B4-BE49-F238E27FC236}">
                <a16:creationId xmlns:a16="http://schemas.microsoft.com/office/drawing/2014/main" id="{C0A6EB4D-9CDA-235F-9349-3D8EB9966346}"/>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4235573735"/>
      </p:ext>
    </p:extLst>
  </p:cSld>
  <p:clrMapOvr>
    <a:masterClrMapping/>
  </p:clrMapOvr>
  <mc:AlternateContent xmlns:mc="http://schemas.openxmlformats.org/markup-compatibility/2006">
    <mc:Choice xmlns:p14="http://schemas.microsoft.com/office/powerpoint/2010/main" Requires="p14">
      <p:transition spd="slow" p14:dur="2000" advTm="5594"/>
    </mc:Choice>
    <mc:Fallback>
      <p:transition spd="slow" advTm="559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DBD0-EDF3-04B7-EA8E-62FE13E29452}"/>
              </a:ext>
            </a:extLst>
          </p:cNvPr>
          <p:cNvSpPr>
            <a:spLocks noGrp="1"/>
          </p:cNvSpPr>
          <p:nvPr>
            <p:ph type="title"/>
          </p:nvPr>
        </p:nvSpPr>
        <p:spPr>
          <a:xfrm>
            <a:off x="838200" y="266803"/>
            <a:ext cx="10515600" cy="1168707"/>
          </a:xfrm>
        </p:spPr>
        <p:txBody>
          <a:bodyPr>
            <a:normAutofit/>
          </a:bodyPr>
          <a:lstStyle/>
          <a:p>
            <a:r>
              <a:rPr lang="en-US" b="1" dirty="0">
                <a:latin typeface="Calibri" panose="020F0502020204030204" pitchFamily="34" charset="0"/>
                <a:ea typeface="Calibri" panose="020F0502020204030204" pitchFamily="34" charset="0"/>
                <a:cs typeface="Calibri" panose="020F0502020204030204" pitchFamily="34" charset="0"/>
              </a:rPr>
              <a:t>Data Source &amp; Collection: </a:t>
            </a:r>
          </a:p>
        </p:txBody>
      </p:sp>
      <p:sp>
        <p:nvSpPr>
          <p:cNvPr id="3" name="Content Placeholder 2">
            <a:extLst>
              <a:ext uri="{FF2B5EF4-FFF2-40B4-BE49-F238E27FC236}">
                <a16:creationId xmlns:a16="http://schemas.microsoft.com/office/drawing/2014/main" id="{09D99D6B-A43F-5433-5226-93AF85BBE27C}"/>
              </a:ext>
            </a:extLst>
          </p:cNvPr>
          <p:cNvSpPr>
            <a:spLocks noGrp="1"/>
          </p:cNvSpPr>
          <p:nvPr>
            <p:ph idx="1"/>
          </p:nvPr>
        </p:nvSpPr>
        <p:spPr>
          <a:xfrm>
            <a:off x="572728" y="1821228"/>
            <a:ext cx="10781071" cy="4530411"/>
          </a:xfrm>
        </p:spPr>
        <p:txBody>
          <a:bodyPr>
            <a:noAutofit/>
          </a:bodyPr>
          <a:lstStyle/>
          <a:p>
            <a:r>
              <a:rPr lang="en-US" sz="1600" kern="100" dirty="0">
                <a:effectLst/>
                <a:latin typeface="Calibri" panose="020F0502020204030204" pitchFamily="34" charset="0"/>
                <a:ea typeface="Calibri" panose="020F0502020204030204" pitchFamily="34" charset="0"/>
                <a:cs typeface="Calibri" panose="020F0502020204030204" pitchFamily="34" charset="0"/>
              </a:rPr>
              <a:t>The MIMIC-III dataset was used, together with deidentified health data from approximately 40,000 ICU patients at Beth Israel Deaconess Medical Center between 2001 and 2012.</a:t>
            </a:r>
          </a:p>
          <a:p>
            <a:r>
              <a:rPr lang="en-US" sz="1600" kern="100" dirty="0">
                <a:effectLst/>
                <a:latin typeface="Calibri" panose="020F0502020204030204" pitchFamily="34" charset="0"/>
                <a:ea typeface="Calibri" panose="020F0502020204030204" pitchFamily="34" charset="0"/>
                <a:cs typeface="Calibri" panose="020F0502020204030204" pitchFamily="34" charset="0"/>
              </a:rPr>
              <a:t>Data has been imported into Microsoft SQL Server to improve processing and visualization capabilities.</a:t>
            </a:r>
            <a:br>
              <a:rPr lang="en-US" sz="1600" kern="100" dirty="0">
                <a:effectLst/>
                <a:latin typeface="Calibri" panose="020F0502020204030204" pitchFamily="34" charset="0"/>
                <a:ea typeface="Calibri" panose="020F0502020204030204" pitchFamily="34" charset="0"/>
                <a:cs typeface="Calibri" panose="020F0502020204030204" pitchFamily="34" charset="0"/>
              </a:rPr>
            </a:br>
            <a:r>
              <a:rPr lang="en-US" sz="1600" kern="100" dirty="0">
                <a:effectLst/>
                <a:latin typeface="Calibri" panose="020F0502020204030204" pitchFamily="34" charset="0"/>
                <a:ea typeface="Calibri" panose="020F0502020204030204" pitchFamily="34" charset="0"/>
                <a:cs typeface="Calibri" panose="020F0502020204030204" pitchFamily="34" charset="0"/>
              </a:rPr>
              <a:t>The database contains about 1.5 million patient entries, with a focus on clinical time-series data for ICU patients.</a:t>
            </a:r>
          </a:p>
          <a:p>
            <a:r>
              <a:rPr lang="en-US" sz="1600" kern="100" dirty="0">
                <a:effectLst/>
                <a:latin typeface="Calibri" panose="020F0502020204030204" pitchFamily="34" charset="0"/>
                <a:ea typeface="Calibri" panose="020F0502020204030204" pitchFamily="34" charset="0"/>
                <a:cs typeface="Calibri" panose="020F0502020204030204" pitchFamily="34" charset="0"/>
              </a:rPr>
              <a:t>Vital signs, laboratory values, demographic information, and outcome data are all included, with repeated measures to ensure accuracy.</a:t>
            </a:r>
          </a:p>
          <a:p>
            <a:r>
              <a:rPr lang="en-US" sz="1600" kern="100" dirty="0">
                <a:effectLst/>
                <a:latin typeface="Calibri" panose="020F0502020204030204" pitchFamily="34" charset="0"/>
                <a:ea typeface="Calibri" panose="020F0502020204030204" pitchFamily="34" charset="0"/>
                <a:cs typeface="Calibri" panose="020F0502020204030204" pitchFamily="34" charset="0"/>
              </a:rPr>
              <a:t>Imputation is carried out on a per-patient basis to ensure the integrity of the data, which is crucial for accurate sepsis prediction given the significant number of missing values.</a:t>
            </a:r>
          </a:p>
          <a:p>
            <a:r>
              <a:rPr lang="en-US" sz="1600" kern="100" dirty="0">
                <a:effectLst/>
                <a:latin typeface="Calibri" panose="020F0502020204030204" pitchFamily="34" charset="0"/>
                <a:ea typeface="Calibri" panose="020F0502020204030204" pitchFamily="34" charset="0"/>
                <a:cs typeface="Calibri" panose="020F0502020204030204" pitchFamily="34" charset="0"/>
              </a:rPr>
              <a:t>The dataset comprises 40,336 unique patients, highlighting the extensive size and comprehensive nature of the available data.</a:t>
            </a:r>
          </a:p>
          <a:p>
            <a:r>
              <a:rPr lang="en-US" sz="1600" kern="100" dirty="0">
                <a:effectLst/>
                <a:latin typeface="Calibri" panose="020F0502020204030204" pitchFamily="34" charset="0"/>
                <a:ea typeface="Calibri" panose="020F0502020204030204" pitchFamily="34" charset="0"/>
                <a:cs typeface="Calibri" panose="020F0502020204030204" pitchFamily="34" charset="0"/>
              </a:rPr>
              <a:t>The objective is to identify early sepsis-onset patterns through the examination of vital signs, laboratory data, and demographic information.</a:t>
            </a:r>
          </a:p>
          <a:p>
            <a:r>
              <a:rPr lang="en-US" sz="1600" kern="100" dirty="0">
                <a:effectLst/>
                <a:latin typeface="Calibri" panose="020F0502020204030204" pitchFamily="34" charset="0"/>
                <a:ea typeface="Calibri" panose="020F0502020204030204" pitchFamily="34" charset="0"/>
                <a:cs typeface="Calibri" panose="020F0502020204030204" pitchFamily="34" charset="0"/>
              </a:rPr>
              <a:t>From a total of 44 variables, 24 were chosen as key variables and prioritized for their robust indicators of sepsis onset and progression.</a:t>
            </a:r>
          </a:p>
          <a:p>
            <a:pPr marL="0" indent="0">
              <a:buNone/>
            </a:pPr>
            <a:endParaRPr lang="en-US" sz="1800" dirty="0">
              <a:latin typeface="Calibri" panose="020F0502020204030204" pitchFamily="34" charset="0"/>
              <a:ea typeface="Calibri" panose="020F0502020204030204" pitchFamily="34" charset="0"/>
              <a:cs typeface="Calibri" panose="020F0502020204030204" pitchFamily="34" charset="0"/>
            </a:endParaRPr>
          </a:p>
        </p:txBody>
      </p:sp>
      <p:pic>
        <p:nvPicPr>
          <p:cNvPr id="16" name="Audio 15">
            <a:hlinkClick r:id="" action="ppaction://media"/>
            <a:extLst>
              <a:ext uri="{FF2B5EF4-FFF2-40B4-BE49-F238E27FC236}">
                <a16:creationId xmlns:a16="http://schemas.microsoft.com/office/drawing/2014/main" id="{88A8DB59-46D5-8301-8A34-3B788B5AAB70}"/>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731775678"/>
      </p:ext>
    </p:extLst>
  </p:cSld>
  <p:clrMapOvr>
    <a:masterClrMapping/>
  </p:clrMapOvr>
  <mc:AlternateContent xmlns:mc="http://schemas.openxmlformats.org/markup-compatibility/2006">
    <mc:Choice xmlns:p14="http://schemas.microsoft.com/office/powerpoint/2010/main" Requires="p14">
      <p:transition spd="slow" p14:dur="2000" advTm="49832"/>
    </mc:Choice>
    <mc:Fallback>
      <p:transition spd="slow" advTm="4983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6"/>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5" name="Rectangle 54">
            <a:extLst>
              <a:ext uri="{FF2B5EF4-FFF2-40B4-BE49-F238E27FC236}">
                <a16:creationId xmlns:a16="http://schemas.microsoft.com/office/drawing/2014/main" id="{F83B1BEA-1159-4AE5-AD9B-9440E51890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535742DD-1B16-4E9D-B715-0D74B4574A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14992" y="783857"/>
            <a:ext cx="18288" cy="1600200"/>
          </a:xfrm>
          <a:custGeom>
            <a:avLst/>
            <a:gdLst>
              <a:gd name="connsiteX0" fmla="*/ 0 w 18288"/>
              <a:gd name="connsiteY0" fmla="*/ 0 h 1600200"/>
              <a:gd name="connsiteX1" fmla="*/ 18288 w 18288"/>
              <a:gd name="connsiteY1" fmla="*/ 0 h 1600200"/>
              <a:gd name="connsiteX2" fmla="*/ 18288 w 18288"/>
              <a:gd name="connsiteY2" fmla="*/ 549402 h 1600200"/>
              <a:gd name="connsiteX3" fmla="*/ 18288 w 18288"/>
              <a:gd name="connsiteY3" fmla="*/ 1114806 h 1600200"/>
              <a:gd name="connsiteX4" fmla="*/ 18288 w 18288"/>
              <a:gd name="connsiteY4" fmla="*/ 1600200 h 1600200"/>
              <a:gd name="connsiteX5" fmla="*/ 0 w 18288"/>
              <a:gd name="connsiteY5" fmla="*/ 1600200 h 1600200"/>
              <a:gd name="connsiteX6" fmla="*/ 0 w 18288"/>
              <a:gd name="connsiteY6" fmla="*/ 1066800 h 1600200"/>
              <a:gd name="connsiteX7" fmla="*/ 0 w 18288"/>
              <a:gd name="connsiteY7" fmla="*/ 517398 h 1600200"/>
              <a:gd name="connsiteX8" fmla="*/ 0 w 18288"/>
              <a:gd name="connsiteY8" fmla="*/ 0 h 16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88" h="1600200" fill="none" extrusionOk="0">
                <a:moveTo>
                  <a:pt x="0" y="0"/>
                </a:moveTo>
                <a:cubicBezTo>
                  <a:pt x="4865" y="374"/>
                  <a:pt x="13608" y="53"/>
                  <a:pt x="18288" y="0"/>
                </a:cubicBezTo>
                <a:cubicBezTo>
                  <a:pt x="23286" y="215154"/>
                  <a:pt x="-6672" y="375145"/>
                  <a:pt x="18288" y="549402"/>
                </a:cubicBezTo>
                <a:cubicBezTo>
                  <a:pt x="43248" y="723659"/>
                  <a:pt x="44414" y="873011"/>
                  <a:pt x="18288" y="1114806"/>
                </a:cubicBezTo>
                <a:cubicBezTo>
                  <a:pt x="-7838" y="1356601"/>
                  <a:pt x="13030" y="1360490"/>
                  <a:pt x="18288" y="1600200"/>
                </a:cubicBezTo>
                <a:cubicBezTo>
                  <a:pt x="10638" y="1600772"/>
                  <a:pt x="4111" y="1599793"/>
                  <a:pt x="0" y="1600200"/>
                </a:cubicBezTo>
                <a:cubicBezTo>
                  <a:pt x="-6890" y="1375807"/>
                  <a:pt x="21339" y="1304563"/>
                  <a:pt x="0" y="1066800"/>
                </a:cubicBezTo>
                <a:cubicBezTo>
                  <a:pt x="-21339" y="829037"/>
                  <a:pt x="-23009" y="689986"/>
                  <a:pt x="0" y="517398"/>
                </a:cubicBezTo>
                <a:cubicBezTo>
                  <a:pt x="23009" y="344810"/>
                  <a:pt x="-9921" y="122345"/>
                  <a:pt x="0" y="0"/>
                </a:cubicBezTo>
                <a:close/>
              </a:path>
              <a:path w="18288" h="1600200" stroke="0" extrusionOk="0">
                <a:moveTo>
                  <a:pt x="0" y="0"/>
                </a:moveTo>
                <a:cubicBezTo>
                  <a:pt x="5341" y="9"/>
                  <a:pt x="11148" y="-611"/>
                  <a:pt x="18288" y="0"/>
                </a:cubicBezTo>
                <a:cubicBezTo>
                  <a:pt x="31387" y="104987"/>
                  <a:pt x="17137" y="300374"/>
                  <a:pt x="18288" y="485394"/>
                </a:cubicBezTo>
                <a:cubicBezTo>
                  <a:pt x="19439" y="670414"/>
                  <a:pt x="37394" y="922400"/>
                  <a:pt x="18288" y="1050798"/>
                </a:cubicBezTo>
                <a:cubicBezTo>
                  <a:pt x="-818" y="1179196"/>
                  <a:pt x="6556" y="1394957"/>
                  <a:pt x="18288" y="1600200"/>
                </a:cubicBezTo>
                <a:cubicBezTo>
                  <a:pt x="12642" y="1600430"/>
                  <a:pt x="3803" y="1599869"/>
                  <a:pt x="0" y="1600200"/>
                </a:cubicBezTo>
                <a:cubicBezTo>
                  <a:pt x="10832" y="1355159"/>
                  <a:pt x="-10163" y="1159269"/>
                  <a:pt x="0" y="1034796"/>
                </a:cubicBezTo>
                <a:cubicBezTo>
                  <a:pt x="10163" y="910323"/>
                  <a:pt x="5178" y="626710"/>
                  <a:pt x="0" y="469392"/>
                </a:cubicBezTo>
                <a:cubicBezTo>
                  <a:pt x="-5178" y="312074"/>
                  <a:pt x="20387" y="137476"/>
                  <a:pt x="0" y="0"/>
                </a:cubicBezTo>
                <a:close/>
              </a:path>
            </a:pathLst>
          </a:custGeom>
          <a:solidFill>
            <a:srgbClr val="FCFF78"/>
          </a:solidFill>
          <a:ln w="34925">
            <a:solidFill>
              <a:srgbClr val="FCFF78"/>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screenshot of a computer&#10;&#10;Description automatically generated">
            <a:extLst>
              <a:ext uri="{FF2B5EF4-FFF2-40B4-BE49-F238E27FC236}">
                <a16:creationId xmlns:a16="http://schemas.microsoft.com/office/drawing/2014/main" id="{649CFF0A-1072-0ACC-A440-231F69471040}"/>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9611" r="3696" b="-1"/>
          <a:stretch/>
        </p:blipFill>
        <p:spPr bwMode="auto">
          <a:xfrm>
            <a:off x="145473" y="1402961"/>
            <a:ext cx="6696140" cy="4671182"/>
          </a:xfrm>
          <a:custGeom>
            <a:avLst/>
            <a:gdLst/>
            <a:ahLst/>
            <a:cxnLst/>
            <a:rect l="l" t="t" r="r" b="b"/>
            <a:pathLst>
              <a:path w="6005375" h="4189309">
                <a:moveTo>
                  <a:pt x="5422311" y="873"/>
                </a:moveTo>
                <a:cubicBezTo>
                  <a:pt x="5467738" y="-1249"/>
                  <a:pt x="5513346" y="499"/>
                  <a:pt x="5558643" y="6137"/>
                </a:cubicBezTo>
                <a:cubicBezTo>
                  <a:pt x="5633356" y="13367"/>
                  <a:pt x="5708323" y="18441"/>
                  <a:pt x="5783036" y="26052"/>
                </a:cubicBezTo>
                <a:cubicBezTo>
                  <a:pt x="5816269" y="29477"/>
                  <a:pt x="5849884" y="16792"/>
                  <a:pt x="5882612" y="28462"/>
                </a:cubicBezTo>
                <a:cubicBezTo>
                  <a:pt x="5909726" y="38166"/>
                  <a:pt x="5937089" y="43856"/>
                  <a:pt x="5964555" y="46416"/>
                </a:cubicBezTo>
                <a:lnTo>
                  <a:pt x="5997178" y="46088"/>
                </a:lnTo>
                <a:lnTo>
                  <a:pt x="5995170" y="275470"/>
                </a:lnTo>
                <a:cubicBezTo>
                  <a:pt x="5993432" y="411056"/>
                  <a:pt x="5993035" y="546624"/>
                  <a:pt x="5999656" y="682159"/>
                </a:cubicBezTo>
                <a:cubicBezTo>
                  <a:pt x="6009854" y="891918"/>
                  <a:pt x="6003364" y="1101545"/>
                  <a:pt x="5999656" y="1311172"/>
                </a:cubicBezTo>
                <a:cubicBezTo>
                  <a:pt x="5992506" y="1713210"/>
                  <a:pt x="6003364" y="2114718"/>
                  <a:pt x="5998730" y="2516227"/>
                </a:cubicBezTo>
                <a:cubicBezTo>
                  <a:pt x="5996744" y="2694204"/>
                  <a:pt x="5998994" y="2871916"/>
                  <a:pt x="6003364" y="3049893"/>
                </a:cubicBezTo>
                <a:cubicBezTo>
                  <a:pt x="6009720" y="3304015"/>
                  <a:pt x="5999922" y="3558268"/>
                  <a:pt x="5989196" y="3812257"/>
                </a:cubicBezTo>
                <a:cubicBezTo>
                  <a:pt x="5985594" y="3882097"/>
                  <a:pt x="5984646" y="3952020"/>
                  <a:pt x="5986348" y="4021878"/>
                </a:cubicBezTo>
                <a:lnTo>
                  <a:pt x="5996786" y="4189309"/>
                </a:lnTo>
                <a:lnTo>
                  <a:pt x="0" y="4189309"/>
                </a:lnTo>
                <a:lnTo>
                  <a:pt x="0" y="27247"/>
                </a:lnTo>
                <a:lnTo>
                  <a:pt x="495" y="27408"/>
                </a:lnTo>
                <a:cubicBezTo>
                  <a:pt x="5176" y="27551"/>
                  <a:pt x="10686" y="26465"/>
                  <a:pt x="17314" y="23896"/>
                </a:cubicBezTo>
                <a:cubicBezTo>
                  <a:pt x="33823" y="19050"/>
                  <a:pt x="50862" y="16234"/>
                  <a:pt x="68053" y="15524"/>
                </a:cubicBezTo>
                <a:cubicBezTo>
                  <a:pt x="200481" y="-1093"/>
                  <a:pt x="333037" y="3346"/>
                  <a:pt x="466100" y="8801"/>
                </a:cubicBezTo>
                <a:cubicBezTo>
                  <a:pt x="697850" y="18187"/>
                  <a:pt x="929854" y="29096"/>
                  <a:pt x="1161985" y="25798"/>
                </a:cubicBezTo>
                <a:cubicBezTo>
                  <a:pt x="1397540" y="22373"/>
                  <a:pt x="1632588" y="29604"/>
                  <a:pt x="1867890" y="39117"/>
                </a:cubicBezTo>
                <a:cubicBezTo>
                  <a:pt x="1971017" y="43050"/>
                  <a:pt x="2074779" y="46982"/>
                  <a:pt x="2176256" y="17680"/>
                </a:cubicBezTo>
                <a:cubicBezTo>
                  <a:pt x="2199190" y="12314"/>
                  <a:pt x="2223101" y="12834"/>
                  <a:pt x="2245769" y="19202"/>
                </a:cubicBezTo>
                <a:cubicBezTo>
                  <a:pt x="2359678" y="45713"/>
                  <a:pt x="2474221" y="53578"/>
                  <a:pt x="2589398" y="27447"/>
                </a:cubicBezTo>
                <a:cubicBezTo>
                  <a:pt x="2721802" y="-1220"/>
                  <a:pt x="2858087" y="-7347"/>
                  <a:pt x="2992519" y="9308"/>
                </a:cubicBezTo>
                <a:cubicBezTo>
                  <a:pt x="3115435" y="23008"/>
                  <a:pt x="3238984" y="37849"/>
                  <a:pt x="3362153" y="26813"/>
                </a:cubicBezTo>
                <a:cubicBezTo>
                  <a:pt x="3556737" y="9308"/>
                  <a:pt x="3751067" y="24530"/>
                  <a:pt x="3945651" y="29223"/>
                </a:cubicBezTo>
                <a:cubicBezTo>
                  <a:pt x="4010343" y="30745"/>
                  <a:pt x="4075416" y="44064"/>
                  <a:pt x="4139727" y="32141"/>
                </a:cubicBezTo>
                <a:cubicBezTo>
                  <a:pt x="4241079" y="13367"/>
                  <a:pt x="4341288" y="20597"/>
                  <a:pt x="4442766" y="31126"/>
                </a:cubicBezTo>
                <a:cubicBezTo>
                  <a:pt x="4637096" y="51422"/>
                  <a:pt x="4831299" y="61189"/>
                  <a:pt x="5024742" y="23134"/>
                </a:cubicBezTo>
                <a:cubicBezTo>
                  <a:pt x="5084742" y="11211"/>
                  <a:pt x="5144359" y="4361"/>
                  <a:pt x="5205373" y="20344"/>
                </a:cubicBezTo>
                <a:cubicBezTo>
                  <a:pt x="5232315" y="26496"/>
                  <a:pt x="5260361" y="25976"/>
                  <a:pt x="5287062" y="18822"/>
                </a:cubicBezTo>
                <a:cubicBezTo>
                  <a:pt x="5331637" y="8985"/>
                  <a:pt x="5376883" y="2995"/>
                  <a:pt x="5422311" y="873"/>
                </a:cubicBezTo>
                <a:close/>
              </a:path>
            </a:pathLst>
          </a:custGeom>
          <a:noFill/>
          <a:extLst>
            <a:ext uri="{53640926-AAD7-44D8-BBD7-CCE9431645EC}">
              <a14:shadowObscured xmlns:a14="http://schemas.microsoft.com/office/drawing/2010/main"/>
            </a:ext>
          </a:extLst>
        </p:spPr>
      </p:pic>
      <p:pic>
        <p:nvPicPr>
          <p:cNvPr id="5" name="Picture 4" descr="A screenshot of a computer&#10;&#10;Description automatically generated">
            <a:extLst>
              <a:ext uri="{FF2B5EF4-FFF2-40B4-BE49-F238E27FC236}">
                <a16:creationId xmlns:a16="http://schemas.microsoft.com/office/drawing/2014/main" id="{03030512-434B-548E-7F31-D817950E06E3}"/>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6062" r="48483" b="30677"/>
          <a:stretch/>
        </p:blipFill>
        <p:spPr bwMode="auto">
          <a:xfrm>
            <a:off x="7858722" y="928233"/>
            <a:ext cx="2783517" cy="2911648"/>
          </a:xfrm>
          <a:custGeom>
            <a:avLst/>
            <a:gdLst/>
            <a:ahLst/>
            <a:cxnLst/>
            <a:rect l="l" t="t" r="r" b="b"/>
            <a:pathLst>
              <a:path w="6006950" h="4200116">
                <a:moveTo>
                  <a:pt x="1035902" y="878"/>
                </a:moveTo>
                <a:cubicBezTo>
                  <a:pt x="1135908" y="5076"/>
                  <a:pt x="1234824" y="23223"/>
                  <a:pt x="1334526" y="31024"/>
                </a:cubicBezTo>
                <a:cubicBezTo>
                  <a:pt x="1429408" y="38508"/>
                  <a:pt x="1524290" y="49417"/>
                  <a:pt x="1619679" y="34449"/>
                </a:cubicBezTo>
                <a:cubicBezTo>
                  <a:pt x="1713242" y="21726"/>
                  <a:pt x="1807870" y="18745"/>
                  <a:pt x="1902041" y="25570"/>
                </a:cubicBezTo>
                <a:cubicBezTo>
                  <a:pt x="2006183" y="30770"/>
                  <a:pt x="2110071" y="48021"/>
                  <a:pt x="2214847" y="33561"/>
                </a:cubicBezTo>
                <a:cubicBezTo>
                  <a:pt x="2228052" y="32216"/>
                  <a:pt x="2241384" y="33954"/>
                  <a:pt x="2253790" y="38635"/>
                </a:cubicBezTo>
                <a:cubicBezTo>
                  <a:pt x="2294520" y="52169"/>
                  <a:pt x="2338397" y="53007"/>
                  <a:pt x="2379622" y="41045"/>
                </a:cubicBezTo>
                <a:cubicBezTo>
                  <a:pt x="2431756" y="27168"/>
                  <a:pt x="2486503" y="26254"/>
                  <a:pt x="2539069" y="38381"/>
                </a:cubicBezTo>
                <a:cubicBezTo>
                  <a:pt x="2617207" y="55379"/>
                  <a:pt x="2695598" y="72123"/>
                  <a:pt x="2776908" y="58169"/>
                </a:cubicBezTo>
                <a:cubicBezTo>
                  <a:pt x="2824222" y="50178"/>
                  <a:pt x="2868111" y="30770"/>
                  <a:pt x="2914791" y="21637"/>
                </a:cubicBezTo>
                <a:cubicBezTo>
                  <a:pt x="3049249" y="-4620"/>
                  <a:pt x="3184976" y="3244"/>
                  <a:pt x="3320703" y="12124"/>
                </a:cubicBezTo>
                <a:cubicBezTo>
                  <a:pt x="3453259" y="20876"/>
                  <a:pt x="3585179" y="38888"/>
                  <a:pt x="3718496" y="36225"/>
                </a:cubicBezTo>
                <a:cubicBezTo>
                  <a:pt x="3746884" y="36440"/>
                  <a:pt x="3775210" y="38812"/>
                  <a:pt x="3803230" y="43328"/>
                </a:cubicBezTo>
                <a:cubicBezTo>
                  <a:pt x="3907245" y="57028"/>
                  <a:pt x="4011767" y="69966"/>
                  <a:pt x="4114640" y="42313"/>
                </a:cubicBezTo>
                <a:cubicBezTo>
                  <a:pt x="4206871" y="17312"/>
                  <a:pt x="4303111" y="10677"/>
                  <a:pt x="4397891" y="22779"/>
                </a:cubicBezTo>
                <a:cubicBezTo>
                  <a:pt x="4522696" y="39130"/>
                  <a:pt x="4648846" y="42707"/>
                  <a:pt x="4774374" y="33434"/>
                </a:cubicBezTo>
                <a:cubicBezTo>
                  <a:pt x="4813773" y="29515"/>
                  <a:pt x="4853387" y="28107"/>
                  <a:pt x="4892977" y="29248"/>
                </a:cubicBezTo>
                <a:cubicBezTo>
                  <a:pt x="5181681" y="42440"/>
                  <a:pt x="5471273" y="25062"/>
                  <a:pt x="5759471" y="55759"/>
                </a:cubicBezTo>
                <a:cubicBezTo>
                  <a:pt x="5805028" y="61131"/>
                  <a:pt x="5850896" y="61524"/>
                  <a:pt x="5896277" y="57017"/>
                </a:cubicBezTo>
                <a:lnTo>
                  <a:pt x="6006950" y="33749"/>
                </a:lnTo>
                <a:lnTo>
                  <a:pt x="6006950" y="4200116"/>
                </a:lnTo>
                <a:lnTo>
                  <a:pt x="13501" y="4200116"/>
                </a:lnTo>
                <a:lnTo>
                  <a:pt x="28554" y="3862213"/>
                </a:lnTo>
                <a:cubicBezTo>
                  <a:pt x="30457" y="3736758"/>
                  <a:pt x="27411" y="3611386"/>
                  <a:pt x="15626" y="3486312"/>
                </a:cubicBezTo>
                <a:cubicBezTo>
                  <a:pt x="-847" y="3333707"/>
                  <a:pt x="-4304" y="3179990"/>
                  <a:pt x="5296" y="3026802"/>
                </a:cubicBezTo>
                <a:cubicBezTo>
                  <a:pt x="11786" y="2939137"/>
                  <a:pt x="18539" y="2851472"/>
                  <a:pt x="22776" y="2763676"/>
                </a:cubicBezTo>
                <a:cubicBezTo>
                  <a:pt x="28180" y="2638786"/>
                  <a:pt x="25173" y="2513673"/>
                  <a:pt x="13771" y="2389181"/>
                </a:cubicBezTo>
                <a:cubicBezTo>
                  <a:pt x="4237" y="2294247"/>
                  <a:pt x="3177" y="2198663"/>
                  <a:pt x="10593" y="2103543"/>
                </a:cubicBezTo>
                <a:cubicBezTo>
                  <a:pt x="25690" y="1941590"/>
                  <a:pt x="9931" y="1779636"/>
                  <a:pt x="5032" y="1617814"/>
                </a:cubicBezTo>
                <a:cubicBezTo>
                  <a:pt x="-3577" y="1320125"/>
                  <a:pt x="20393" y="1022570"/>
                  <a:pt x="9666" y="724882"/>
                </a:cubicBezTo>
                <a:cubicBezTo>
                  <a:pt x="3841" y="577627"/>
                  <a:pt x="16420" y="430504"/>
                  <a:pt x="9666" y="283249"/>
                </a:cubicBezTo>
                <a:cubicBezTo>
                  <a:pt x="6885" y="230875"/>
                  <a:pt x="4568" y="178502"/>
                  <a:pt x="3409" y="126111"/>
                </a:cubicBezTo>
                <a:lnTo>
                  <a:pt x="3819" y="33427"/>
                </a:lnTo>
                <a:lnTo>
                  <a:pt x="31797" y="28723"/>
                </a:lnTo>
                <a:cubicBezTo>
                  <a:pt x="147177" y="14068"/>
                  <a:pt x="264046" y="13354"/>
                  <a:pt x="379873" y="26711"/>
                </a:cubicBezTo>
                <a:cubicBezTo>
                  <a:pt x="443931" y="35083"/>
                  <a:pt x="508243" y="47768"/>
                  <a:pt x="573442" y="35083"/>
                </a:cubicBezTo>
                <a:cubicBezTo>
                  <a:pt x="579581" y="33992"/>
                  <a:pt x="585759" y="36757"/>
                  <a:pt x="589044" y="42060"/>
                </a:cubicBezTo>
                <a:cubicBezTo>
                  <a:pt x="621264" y="81382"/>
                  <a:pt x="663123" y="80114"/>
                  <a:pt x="705871" y="67429"/>
                </a:cubicBezTo>
                <a:cubicBezTo>
                  <a:pt x="733929" y="58740"/>
                  <a:pt x="761430" y="48326"/>
                  <a:pt x="788194" y="36225"/>
                </a:cubicBezTo>
                <a:cubicBezTo>
                  <a:pt x="835052" y="16792"/>
                  <a:pt x="884827" y="5299"/>
                  <a:pt x="935464" y="2230"/>
                </a:cubicBezTo>
                <a:cubicBezTo>
                  <a:pt x="969111" y="-370"/>
                  <a:pt x="1002567" y="-521"/>
                  <a:pt x="1035902" y="878"/>
                </a:cubicBezTo>
                <a:close/>
              </a:path>
            </a:pathLst>
          </a:custGeom>
          <a:noFill/>
          <a:extLst>
            <a:ext uri="{53640926-AAD7-44D8-BBD7-CCE9431645EC}">
              <a14:shadowObscured xmlns:a14="http://schemas.microsoft.com/office/drawing/2010/main"/>
            </a:ext>
          </a:extLst>
        </p:spPr>
      </p:pic>
      <p:pic>
        <p:nvPicPr>
          <p:cNvPr id="14" name="Audio 13">
            <a:hlinkClick r:id="" action="ppaction://media"/>
            <a:extLst>
              <a:ext uri="{FF2B5EF4-FFF2-40B4-BE49-F238E27FC236}">
                <a16:creationId xmlns:a16="http://schemas.microsoft.com/office/drawing/2014/main" id="{996F59FA-5776-8A99-27C6-155B226673A3}"/>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52130003"/>
      </p:ext>
    </p:extLst>
  </p:cSld>
  <p:clrMapOvr>
    <a:masterClrMapping/>
  </p:clrMapOvr>
  <mc:AlternateContent xmlns:mc="http://schemas.openxmlformats.org/markup-compatibility/2006">
    <mc:Choice xmlns:p14="http://schemas.microsoft.com/office/powerpoint/2010/main" Requires="p14">
      <p:transition spd="slow" p14:dur="2000" advTm="27271"/>
    </mc:Choice>
    <mc:Fallback>
      <p:transition spd="slow" advTm="2727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90C61A6-30E4-9242-331B-030E9A486E37}"/>
              </a:ext>
            </a:extLst>
          </p:cNvPr>
          <p:cNvSpPr>
            <a:spLocks noGrp="1"/>
          </p:cNvSpPr>
          <p:nvPr>
            <p:ph type="title"/>
          </p:nvPr>
        </p:nvSpPr>
        <p:spPr>
          <a:xfrm>
            <a:off x="576072" y="238539"/>
            <a:ext cx="11018520" cy="1434415"/>
          </a:xfrm>
        </p:spPr>
        <p:txBody>
          <a:bodyPr anchor="b">
            <a:normAutofit/>
          </a:bodyPr>
          <a:lstStyle/>
          <a:p>
            <a:r>
              <a:rPr lang="en-US" sz="7200" b="1" dirty="0">
                <a:latin typeface="Calibri" panose="020F0502020204030204" pitchFamily="34" charset="0"/>
                <a:ea typeface="Calibri" panose="020F0502020204030204" pitchFamily="34" charset="0"/>
                <a:cs typeface="Calibri" panose="020F0502020204030204" pitchFamily="34" charset="0"/>
              </a:rPr>
              <a:t>Data Preprocessing</a:t>
            </a:r>
          </a:p>
        </p:txBody>
      </p:sp>
      <p:sp>
        <p:nvSpPr>
          <p:cNvPr id="11" name="Rectangle 6">
            <a:extLst>
              <a:ext uri="{FF2B5EF4-FFF2-40B4-BE49-F238E27FC236}">
                <a16:creationId xmlns:a16="http://schemas.microsoft.com/office/drawing/2014/main" id="{3CE8AF5E-D374-4CF1-90CC-35CF73B81C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6072" y="1817073"/>
            <a:ext cx="11018520" cy="18288"/>
          </a:xfrm>
          <a:custGeom>
            <a:avLst/>
            <a:gdLst>
              <a:gd name="connsiteX0" fmla="*/ 0 w 11018520"/>
              <a:gd name="connsiteY0" fmla="*/ 0 h 18288"/>
              <a:gd name="connsiteX1" fmla="*/ 468287 w 11018520"/>
              <a:gd name="connsiteY1" fmla="*/ 0 h 18288"/>
              <a:gd name="connsiteX2" fmla="*/ 1156945 w 11018520"/>
              <a:gd name="connsiteY2" fmla="*/ 0 h 18288"/>
              <a:gd name="connsiteX3" fmla="*/ 1955787 w 11018520"/>
              <a:gd name="connsiteY3" fmla="*/ 0 h 18288"/>
              <a:gd name="connsiteX4" fmla="*/ 2313889 w 11018520"/>
              <a:gd name="connsiteY4" fmla="*/ 0 h 18288"/>
              <a:gd name="connsiteX5" fmla="*/ 2671991 w 11018520"/>
              <a:gd name="connsiteY5" fmla="*/ 0 h 18288"/>
              <a:gd name="connsiteX6" fmla="*/ 3581019 w 11018520"/>
              <a:gd name="connsiteY6" fmla="*/ 0 h 18288"/>
              <a:gd name="connsiteX7" fmla="*/ 4269677 w 11018520"/>
              <a:gd name="connsiteY7" fmla="*/ 0 h 18288"/>
              <a:gd name="connsiteX8" fmla="*/ 4627778 w 11018520"/>
              <a:gd name="connsiteY8" fmla="*/ 0 h 18288"/>
              <a:gd name="connsiteX9" fmla="*/ 5316436 w 11018520"/>
              <a:gd name="connsiteY9" fmla="*/ 0 h 18288"/>
              <a:gd name="connsiteX10" fmla="*/ 6225464 w 11018520"/>
              <a:gd name="connsiteY10" fmla="*/ 0 h 18288"/>
              <a:gd name="connsiteX11" fmla="*/ 6803936 w 11018520"/>
              <a:gd name="connsiteY11" fmla="*/ 0 h 18288"/>
              <a:gd name="connsiteX12" fmla="*/ 7382408 w 11018520"/>
              <a:gd name="connsiteY12" fmla="*/ 0 h 18288"/>
              <a:gd name="connsiteX13" fmla="*/ 8071066 w 11018520"/>
              <a:gd name="connsiteY13" fmla="*/ 0 h 18288"/>
              <a:gd name="connsiteX14" fmla="*/ 8869909 w 11018520"/>
              <a:gd name="connsiteY14" fmla="*/ 0 h 18288"/>
              <a:gd name="connsiteX15" fmla="*/ 9668751 w 11018520"/>
              <a:gd name="connsiteY15" fmla="*/ 0 h 18288"/>
              <a:gd name="connsiteX16" fmla="*/ 11018520 w 11018520"/>
              <a:gd name="connsiteY16" fmla="*/ 0 h 18288"/>
              <a:gd name="connsiteX17" fmla="*/ 11018520 w 11018520"/>
              <a:gd name="connsiteY17" fmla="*/ 18288 h 18288"/>
              <a:gd name="connsiteX18" fmla="*/ 10550233 w 11018520"/>
              <a:gd name="connsiteY18" fmla="*/ 18288 h 18288"/>
              <a:gd name="connsiteX19" fmla="*/ 9641205 w 11018520"/>
              <a:gd name="connsiteY19" fmla="*/ 18288 h 18288"/>
              <a:gd name="connsiteX20" fmla="*/ 8952548 w 11018520"/>
              <a:gd name="connsiteY20" fmla="*/ 18288 h 18288"/>
              <a:gd name="connsiteX21" fmla="*/ 8594446 w 11018520"/>
              <a:gd name="connsiteY21" fmla="*/ 18288 h 18288"/>
              <a:gd name="connsiteX22" fmla="*/ 7905788 w 11018520"/>
              <a:gd name="connsiteY22" fmla="*/ 18288 h 18288"/>
              <a:gd name="connsiteX23" fmla="*/ 7327316 w 11018520"/>
              <a:gd name="connsiteY23" fmla="*/ 18288 h 18288"/>
              <a:gd name="connsiteX24" fmla="*/ 6748844 w 11018520"/>
              <a:gd name="connsiteY24" fmla="*/ 18288 h 18288"/>
              <a:gd name="connsiteX25" fmla="*/ 6170371 w 11018520"/>
              <a:gd name="connsiteY25" fmla="*/ 18288 h 18288"/>
              <a:gd name="connsiteX26" fmla="*/ 5591899 w 11018520"/>
              <a:gd name="connsiteY26" fmla="*/ 18288 h 18288"/>
              <a:gd name="connsiteX27" fmla="*/ 4793056 w 11018520"/>
              <a:gd name="connsiteY27" fmla="*/ 18288 h 18288"/>
              <a:gd name="connsiteX28" fmla="*/ 4104399 w 11018520"/>
              <a:gd name="connsiteY28" fmla="*/ 18288 h 18288"/>
              <a:gd name="connsiteX29" fmla="*/ 3746297 w 11018520"/>
              <a:gd name="connsiteY29" fmla="*/ 18288 h 18288"/>
              <a:gd name="connsiteX30" fmla="*/ 3167825 w 11018520"/>
              <a:gd name="connsiteY30" fmla="*/ 18288 h 18288"/>
              <a:gd name="connsiteX31" fmla="*/ 2368982 w 11018520"/>
              <a:gd name="connsiteY31" fmla="*/ 18288 h 18288"/>
              <a:gd name="connsiteX32" fmla="*/ 1900695 w 11018520"/>
              <a:gd name="connsiteY32" fmla="*/ 18288 h 18288"/>
              <a:gd name="connsiteX33" fmla="*/ 991667 w 11018520"/>
              <a:gd name="connsiteY33" fmla="*/ 18288 h 18288"/>
              <a:gd name="connsiteX34" fmla="*/ 0 w 11018520"/>
              <a:gd name="connsiteY34" fmla="*/ 18288 h 18288"/>
              <a:gd name="connsiteX35" fmla="*/ 0 w 11018520"/>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1018520" h="18288" fill="none" extrusionOk="0">
                <a:moveTo>
                  <a:pt x="0" y="0"/>
                </a:moveTo>
                <a:cubicBezTo>
                  <a:pt x="176840" y="19448"/>
                  <a:pt x="369510" y="1686"/>
                  <a:pt x="468287" y="0"/>
                </a:cubicBezTo>
                <a:cubicBezTo>
                  <a:pt x="567064" y="-1686"/>
                  <a:pt x="844925" y="28710"/>
                  <a:pt x="1156945" y="0"/>
                </a:cubicBezTo>
                <a:cubicBezTo>
                  <a:pt x="1468965" y="-28710"/>
                  <a:pt x="1755775" y="35306"/>
                  <a:pt x="1955787" y="0"/>
                </a:cubicBezTo>
                <a:cubicBezTo>
                  <a:pt x="2155799" y="-35306"/>
                  <a:pt x="2224532" y="-16632"/>
                  <a:pt x="2313889" y="0"/>
                </a:cubicBezTo>
                <a:cubicBezTo>
                  <a:pt x="2403246" y="16632"/>
                  <a:pt x="2494050" y="6083"/>
                  <a:pt x="2671991" y="0"/>
                </a:cubicBezTo>
                <a:cubicBezTo>
                  <a:pt x="2849932" y="-6083"/>
                  <a:pt x="3354152" y="34614"/>
                  <a:pt x="3581019" y="0"/>
                </a:cubicBezTo>
                <a:cubicBezTo>
                  <a:pt x="3807886" y="-34614"/>
                  <a:pt x="4022451" y="14254"/>
                  <a:pt x="4269677" y="0"/>
                </a:cubicBezTo>
                <a:cubicBezTo>
                  <a:pt x="4516903" y="-14254"/>
                  <a:pt x="4514495" y="-13291"/>
                  <a:pt x="4627778" y="0"/>
                </a:cubicBezTo>
                <a:cubicBezTo>
                  <a:pt x="4741061" y="13291"/>
                  <a:pt x="5120758" y="-22660"/>
                  <a:pt x="5316436" y="0"/>
                </a:cubicBezTo>
                <a:cubicBezTo>
                  <a:pt x="5512114" y="22660"/>
                  <a:pt x="5812155" y="-9513"/>
                  <a:pt x="6225464" y="0"/>
                </a:cubicBezTo>
                <a:cubicBezTo>
                  <a:pt x="6638773" y="9513"/>
                  <a:pt x="6545417" y="2479"/>
                  <a:pt x="6803936" y="0"/>
                </a:cubicBezTo>
                <a:cubicBezTo>
                  <a:pt x="7062455" y="-2479"/>
                  <a:pt x="7245098" y="-20209"/>
                  <a:pt x="7382408" y="0"/>
                </a:cubicBezTo>
                <a:cubicBezTo>
                  <a:pt x="7519718" y="20209"/>
                  <a:pt x="7801947" y="19736"/>
                  <a:pt x="8071066" y="0"/>
                </a:cubicBezTo>
                <a:cubicBezTo>
                  <a:pt x="8340185" y="-19736"/>
                  <a:pt x="8495312" y="-6666"/>
                  <a:pt x="8869909" y="0"/>
                </a:cubicBezTo>
                <a:cubicBezTo>
                  <a:pt x="9244506" y="6666"/>
                  <a:pt x="9501461" y="-13745"/>
                  <a:pt x="9668751" y="0"/>
                </a:cubicBezTo>
                <a:cubicBezTo>
                  <a:pt x="9836041" y="13745"/>
                  <a:pt x="10607605" y="14143"/>
                  <a:pt x="11018520" y="0"/>
                </a:cubicBezTo>
                <a:cubicBezTo>
                  <a:pt x="11019166" y="4451"/>
                  <a:pt x="11019010" y="9226"/>
                  <a:pt x="11018520" y="18288"/>
                </a:cubicBezTo>
                <a:cubicBezTo>
                  <a:pt x="10834966" y="15274"/>
                  <a:pt x="10754561" y="35250"/>
                  <a:pt x="10550233" y="18288"/>
                </a:cubicBezTo>
                <a:cubicBezTo>
                  <a:pt x="10345905" y="1326"/>
                  <a:pt x="9906342" y="45884"/>
                  <a:pt x="9641205" y="18288"/>
                </a:cubicBezTo>
                <a:cubicBezTo>
                  <a:pt x="9376068" y="-9308"/>
                  <a:pt x="9177188" y="43988"/>
                  <a:pt x="8952548" y="18288"/>
                </a:cubicBezTo>
                <a:cubicBezTo>
                  <a:pt x="8727908" y="-7412"/>
                  <a:pt x="8707007" y="3271"/>
                  <a:pt x="8594446" y="18288"/>
                </a:cubicBezTo>
                <a:cubicBezTo>
                  <a:pt x="8481885" y="33305"/>
                  <a:pt x="8175004" y="35109"/>
                  <a:pt x="7905788" y="18288"/>
                </a:cubicBezTo>
                <a:cubicBezTo>
                  <a:pt x="7636572" y="1467"/>
                  <a:pt x="7535638" y="7399"/>
                  <a:pt x="7327316" y="18288"/>
                </a:cubicBezTo>
                <a:cubicBezTo>
                  <a:pt x="7118994" y="29177"/>
                  <a:pt x="6978247" y="47205"/>
                  <a:pt x="6748844" y="18288"/>
                </a:cubicBezTo>
                <a:cubicBezTo>
                  <a:pt x="6519441" y="-10629"/>
                  <a:pt x="6459241" y="43308"/>
                  <a:pt x="6170371" y="18288"/>
                </a:cubicBezTo>
                <a:cubicBezTo>
                  <a:pt x="5881501" y="-6732"/>
                  <a:pt x="5736201" y="35971"/>
                  <a:pt x="5591899" y="18288"/>
                </a:cubicBezTo>
                <a:cubicBezTo>
                  <a:pt x="5447597" y="605"/>
                  <a:pt x="4990303" y="20409"/>
                  <a:pt x="4793056" y="18288"/>
                </a:cubicBezTo>
                <a:cubicBezTo>
                  <a:pt x="4595809" y="16167"/>
                  <a:pt x="4271723" y="2909"/>
                  <a:pt x="4104399" y="18288"/>
                </a:cubicBezTo>
                <a:cubicBezTo>
                  <a:pt x="3937075" y="33667"/>
                  <a:pt x="3923235" y="10730"/>
                  <a:pt x="3746297" y="18288"/>
                </a:cubicBezTo>
                <a:cubicBezTo>
                  <a:pt x="3569359" y="25846"/>
                  <a:pt x="3351081" y="24702"/>
                  <a:pt x="3167825" y="18288"/>
                </a:cubicBezTo>
                <a:cubicBezTo>
                  <a:pt x="2984569" y="11874"/>
                  <a:pt x="2708033" y="13293"/>
                  <a:pt x="2368982" y="18288"/>
                </a:cubicBezTo>
                <a:cubicBezTo>
                  <a:pt x="2029931" y="23283"/>
                  <a:pt x="2009060" y="37671"/>
                  <a:pt x="1900695" y="18288"/>
                </a:cubicBezTo>
                <a:cubicBezTo>
                  <a:pt x="1792330" y="-1095"/>
                  <a:pt x="1183178" y="9337"/>
                  <a:pt x="991667" y="18288"/>
                </a:cubicBezTo>
                <a:cubicBezTo>
                  <a:pt x="800156" y="27239"/>
                  <a:pt x="375690" y="34110"/>
                  <a:pt x="0" y="18288"/>
                </a:cubicBezTo>
                <a:cubicBezTo>
                  <a:pt x="-213" y="9468"/>
                  <a:pt x="187" y="4459"/>
                  <a:pt x="0" y="0"/>
                </a:cubicBezTo>
                <a:close/>
              </a:path>
              <a:path w="11018520" h="18288" stroke="0" extrusionOk="0">
                <a:moveTo>
                  <a:pt x="0" y="0"/>
                </a:moveTo>
                <a:cubicBezTo>
                  <a:pt x="266588" y="-23405"/>
                  <a:pt x="350503" y="-27031"/>
                  <a:pt x="578472" y="0"/>
                </a:cubicBezTo>
                <a:cubicBezTo>
                  <a:pt x="806441" y="27031"/>
                  <a:pt x="803976" y="13604"/>
                  <a:pt x="936574" y="0"/>
                </a:cubicBezTo>
                <a:cubicBezTo>
                  <a:pt x="1069172" y="-13604"/>
                  <a:pt x="1661335" y="-31902"/>
                  <a:pt x="1845602" y="0"/>
                </a:cubicBezTo>
                <a:cubicBezTo>
                  <a:pt x="2029869" y="31902"/>
                  <a:pt x="2273452" y="17005"/>
                  <a:pt x="2424074" y="0"/>
                </a:cubicBezTo>
                <a:cubicBezTo>
                  <a:pt x="2574696" y="-17005"/>
                  <a:pt x="2790864" y="-28133"/>
                  <a:pt x="3002547" y="0"/>
                </a:cubicBezTo>
                <a:cubicBezTo>
                  <a:pt x="3214230" y="28133"/>
                  <a:pt x="3605033" y="-14934"/>
                  <a:pt x="3911575" y="0"/>
                </a:cubicBezTo>
                <a:cubicBezTo>
                  <a:pt x="4218117" y="14934"/>
                  <a:pt x="4198004" y="3604"/>
                  <a:pt x="4379862" y="0"/>
                </a:cubicBezTo>
                <a:cubicBezTo>
                  <a:pt x="4561720" y="-3604"/>
                  <a:pt x="4941151" y="-37368"/>
                  <a:pt x="5288890" y="0"/>
                </a:cubicBezTo>
                <a:cubicBezTo>
                  <a:pt x="5636629" y="37368"/>
                  <a:pt x="6011513" y="-33898"/>
                  <a:pt x="6197918" y="0"/>
                </a:cubicBezTo>
                <a:cubicBezTo>
                  <a:pt x="6384323" y="33898"/>
                  <a:pt x="6555799" y="11241"/>
                  <a:pt x="6886575" y="0"/>
                </a:cubicBezTo>
                <a:cubicBezTo>
                  <a:pt x="7217351" y="-11241"/>
                  <a:pt x="7604472" y="-44614"/>
                  <a:pt x="7795603" y="0"/>
                </a:cubicBezTo>
                <a:cubicBezTo>
                  <a:pt x="7986734" y="44614"/>
                  <a:pt x="8098870" y="-11086"/>
                  <a:pt x="8374075" y="0"/>
                </a:cubicBezTo>
                <a:cubicBezTo>
                  <a:pt x="8649280" y="11086"/>
                  <a:pt x="8701749" y="-25020"/>
                  <a:pt x="8952548" y="0"/>
                </a:cubicBezTo>
                <a:cubicBezTo>
                  <a:pt x="9203347" y="25020"/>
                  <a:pt x="9519297" y="4274"/>
                  <a:pt x="9751390" y="0"/>
                </a:cubicBezTo>
                <a:cubicBezTo>
                  <a:pt x="9983483" y="-4274"/>
                  <a:pt x="10169881" y="16480"/>
                  <a:pt x="10329863" y="0"/>
                </a:cubicBezTo>
                <a:cubicBezTo>
                  <a:pt x="10489845" y="-16480"/>
                  <a:pt x="10750941" y="-9727"/>
                  <a:pt x="11018520" y="0"/>
                </a:cubicBezTo>
                <a:cubicBezTo>
                  <a:pt x="11018113" y="8690"/>
                  <a:pt x="11018366" y="14141"/>
                  <a:pt x="11018520" y="18288"/>
                </a:cubicBezTo>
                <a:cubicBezTo>
                  <a:pt x="10841176" y="-3597"/>
                  <a:pt x="10399304" y="41504"/>
                  <a:pt x="10219677" y="18288"/>
                </a:cubicBezTo>
                <a:cubicBezTo>
                  <a:pt x="10040050" y="-4928"/>
                  <a:pt x="10030762" y="16144"/>
                  <a:pt x="9861575" y="18288"/>
                </a:cubicBezTo>
                <a:cubicBezTo>
                  <a:pt x="9692388" y="20432"/>
                  <a:pt x="9529439" y="40380"/>
                  <a:pt x="9393288" y="18288"/>
                </a:cubicBezTo>
                <a:cubicBezTo>
                  <a:pt x="9257137" y="-3804"/>
                  <a:pt x="8825003" y="25592"/>
                  <a:pt x="8484260" y="18288"/>
                </a:cubicBezTo>
                <a:cubicBezTo>
                  <a:pt x="8143517" y="10984"/>
                  <a:pt x="8082894" y="45968"/>
                  <a:pt x="7795603" y="18288"/>
                </a:cubicBezTo>
                <a:cubicBezTo>
                  <a:pt x="7508312" y="-9392"/>
                  <a:pt x="7466074" y="19486"/>
                  <a:pt x="7327316" y="18288"/>
                </a:cubicBezTo>
                <a:cubicBezTo>
                  <a:pt x="7188558" y="17090"/>
                  <a:pt x="6869645" y="4657"/>
                  <a:pt x="6638658" y="18288"/>
                </a:cubicBezTo>
                <a:cubicBezTo>
                  <a:pt x="6407671" y="31919"/>
                  <a:pt x="6359238" y="35967"/>
                  <a:pt x="6280556" y="18288"/>
                </a:cubicBezTo>
                <a:cubicBezTo>
                  <a:pt x="6201874" y="609"/>
                  <a:pt x="6041216" y="22404"/>
                  <a:pt x="5922455" y="18288"/>
                </a:cubicBezTo>
                <a:cubicBezTo>
                  <a:pt x="5803694" y="14172"/>
                  <a:pt x="5555521" y="48848"/>
                  <a:pt x="5233797" y="18288"/>
                </a:cubicBezTo>
                <a:cubicBezTo>
                  <a:pt x="4912073" y="-12272"/>
                  <a:pt x="4986440" y="-2740"/>
                  <a:pt x="4765510" y="18288"/>
                </a:cubicBezTo>
                <a:cubicBezTo>
                  <a:pt x="4544580" y="39316"/>
                  <a:pt x="4177715" y="18248"/>
                  <a:pt x="3966667" y="18288"/>
                </a:cubicBezTo>
                <a:cubicBezTo>
                  <a:pt x="3755619" y="18328"/>
                  <a:pt x="3664519" y="22387"/>
                  <a:pt x="3498380" y="18288"/>
                </a:cubicBezTo>
                <a:cubicBezTo>
                  <a:pt x="3332241" y="14189"/>
                  <a:pt x="3065858" y="-7524"/>
                  <a:pt x="2699537" y="18288"/>
                </a:cubicBezTo>
                <a:cubicBezTo>
                  <a:pt x="2333216" y="44100"/>
                  <a:pt x="2505666" y="4650"/>
                  <a:pt x="2341436" y="18288"/>
                </a:cubicBezTo>
                <a:cubicBezTo>
                  <a:pt x="2177206" y="31926"/>
                  <a:pt x="1790164" y="19880"/>
                  <a:pt x="1542593" y="18288"/>
                </a:cubicBezTo>
                <a:cubicBezTo>
                  <a:pt x="1295022" y="16696"/>
                  <a:pt x="1218012" y="39325"/>
                  <a:pt x="1074306" y="18288"/>
                </a:cubicBezTo>
                <a:cubicBezTo>
                  <a:pt x="930600" y="-2749"/>
                  <a:pt x="797266" y="24589"/>
                  <a:pt x="716204" y="18288"/>
                </a:cubicBezTo>
                <a:cubicBezTo>
                  <a:pt x="635142" y="11987"/>
                  <a:pt x="344503" y="41396"/>
                  <a:pt x="0" y="18288"/>
                </a:cubicBezTo>
                <a:cubicBezTo>
                  <a:pt x="-53" y="11301"/>
                  <a:pt x="-649" y="7756"/>
                  <a:pt x="0" y="0"/>
                </a:cubicBezTo>
                <a:close/>
              </a:path>
            </a:pathLst>
          </a:custGeom>
          <a:solidFill>
            <a:srgbClr val="FEF992"/>
          </a:solidFill>
          <a:ln w="38100" cap="rnd">
            <a:solidFill>
              <a:srgbClr val="FEF99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50D0317-5B23-B1A0-92BE-FD0FAE9F1336}"/>
              </a:ext>
            </a:extLst>
          </p:cNvPr>
          <p:cNvSpPr>
            <a:spLocks noGrp="1"/>
          </p:cNvSpPr>
          <p:nvPr>
            <p:ph idx="1"/>
          </p:nvPr>
        </p:nvSpPr>
        <p:spPr>
          <a:xfrm>
            <a:off x="572493" y="1979480"/>
            <a:ext cx="7421133" cy="4119172"/>
          </a:xfrm>
        </p:spPr>
        <p:txBody>
          <a:bodyPr anchor="t">
            <a:normAutofit/>
          </a:bodyPr>
          <a:lstStyle/>
          <a:p>
            <a:pPr>
              <a:lnSpc>
                <a:spcPct val="100000"/>
              </a:lnSpc>
            </a:pPr>
            <a:r>
              <a:rPr lang="en-US" sz="1800" kern="100" dirty="0">
                <a:effectLst/>
                <a:latin typeface="Calibri" panose="020F0502020204030204" pitchFamily="34" charset="0"/>
                <a:ea typeface="Aptos" panose="020B0004020202020204" pitchFamily="34" charset="0"/>
                <a:cs typeface="Times New Roman" panose="02020603050405020304" pitchFamily="18" charset="0"/>
              </a:rPr>
              <a:t>Used the MIMIC-III dataset from a large healthcare database that focused on sepsis outcomes. It was processed using Microsoft SQL Server Management Studio (SSMS) version 20 for efficient database management, SQL queries, and scripting, making sure it works with complex medical datasets.</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00000"/>
              </a:lnSpc>
            </a:pPr>
            <a:r>
              <a:rPr lang="en-US" sz="1800" dirty="0">
                <a:effectLst/>
                <a:latin typeface="Calibri" panose="020F0502020204030204" pitchFamily="34" charset="0"/>
                <a:ea typeface="Aptos" panose="020B0004020202020204" pitchFamily="34" charset="0"/>
              </a:rPr>
              <a:t>An Entity-Relationship Diagram (ER Diagram) was made in the SSMS to help with effective data extraction and querying by providing clarity on the organization of data.</a:t>
            </a:r>
          </a:p>
          <a:p>
            <a:pPr>
              <a:lnSpc>
                <a:spcPct val="100000"/>
              </a:lnSpc>
            </a:pPr>
            <a:r>
              <a:rPr lang="en-US" sz="1800" dirty="0">
                <a:effectLst/>
                <a:latin typeface="Calibri" panose="020F0502020204030204" pitchFamily="34" charset="0"/>
                <a:ea typeface="Aptos" panose="020B0004020202020204" pitchFamily="34" charset="0"/>
              </a:rPr>
              <a:t>A thorough data exploration was performed to comprehend the dataset's size and structure, including a detailed evaluation of all column names to identify relevant variables.</a:t>
            </a:r>
          </a:p>
          <a:p>
            <a:pPr>
              <a:lnSpc>
                <a:spcPct val="100000"/>
              </a:lnSpc>
            </a:pPr>
            <a:r>
              <a:rPr lang="en-US" sz="1800" dirty="0">
                <a:effectLst/>
                <a:latin typeface="Calibri" panose="020F0502020204030204" pitchFamily="34" charset="0"/>
                <a:ea typeface="Aptos" panose="020B0004020202020204" pitchFamily="34" charset="0"/>
              </a:rPr>
              <a:t>For accurate analysis at the patient level, the data precision was checked by counting the number of unique </a:t>
            </a:r>
            <a:r>
              <a:rPr lang="en-US" sz="1800" dirty="0" err="1">
                <a:effectLst/>
                <a:latin typeface="Calibri" panose="020F0502020204030204" pitchFamily="34" charset="0"/>
                <a:ea typeface="Aptos" panose="020B0004020202020204" pitchFamily="34" charset="0"/>
              </a:rPr>
              <a:t>Patient_ID</a:t>
            </a:r>
            <a:r>
              <a:rPr lang="en-US" sz="1800" dirty="0">
                <a:effectLst/>
                <a:latin typeface="Calibri" panose="020F0502020204030204" pitchFamily="34" charset="0"/>
                <a:ea typeface="Aptos" panose="020B0004020202020204" pitchFamily="34" charset="0"/>
              </a:rPr>
              <a:t> values.</a:t>
            </a:r>
          </a:p>
        </p:txBody>
      </p:sp>
      <p:pic>
        <p:nvPicPr>
          <p:cNvPr id="4" name="Picture 3" descr="A screenshot of a computer&#10;&#10;Description automatically generated">
            <a:extLst>
              <a:ext uri="{FF2B5EF4-FFF2-40B4-BE49-F238E27FC236}">
                <a16:creationId xmlns:a16="http://schemas.microsoft.com/office/drawing/2014/main" id="{7573D1DD-90E7-98F1-9D03-5E666C9071B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547" r="45984" b="2"/>
          <a:stretch/>
        </p:blipFill>
        <p:spPr bwMode="auto">
          <a:xfrm>
            <a:off x="8096223" y="1911493"/>
            <a:ext cx="3523284" cy="3662253"/>
          </a:xfrm>
          <a:prstGeom prst="rect">
            <a:avLst/>
          </a:prstGeom>
          <a:noFill/>
          <a:extLst>
            <a:ext uri="{53640926-AAD7-44D8-BBD7-CCE9431645EC}">
              <a14:shadowObscured xmlns:a14="http://schemas.microsoft.com/office/drawing/2010/main"/>
            </a:ext>
          </a:extLst>
        </p:spPr>
      </p:pic>
      <p:pic>
        <p:nvPicPr>
          <p:cNvPr id="19" name="Audio 18">
            <a:hlinkClick r:id="" action="ppaction://media"/>
            <a:extLst>
              <a:ext uri="{FF2B5EF4-FFF2-40B4-BE49-F238E27FC236}">
                <a16:creationId xmlns:a16="http://schemas.microsoft.com/office/drawing/2014/main" id="{C79ABA75-7665-6EF9-78E8-AF8C066AD611}"/>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939223762"/>
      </p:ext>
    </p:extLst>
  </p:cSld>
  <p:clrMapOvr>
    <a:masterClrMapping/>
  </p:clrMapOvr>
  <mc:AlternateContent xmlns:mc="http://schemas.openxmlformats.org/markup-compatibility/2006">
    <mc:Choice xmlns:p14="http://schemas.microsoft.com/office/powerpoint/2010/main" Requires="p14">
      <p:transition spd="slow" p14:dur="2000" advTm="44583"/>
    </mc:Choice>
    <mc:Fallback>
      <p:transition spd="slow" advTm="4458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9"/>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52BEC0E-22F8-46D0-9632-375DB541B0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65204E2-1AEE-8441-31F2-7255AE4FC022}"/>
              </a:ext>
            </a:extLst>
          </p:cNvPr>
          <p:cNvSpPr>
            <a:spLocks noGrp="1"/>
          </p:cNvSpPr>
          <p:nvPr>
            <p:ph type="title"/>
          </p:nvPr>
        </p:nvSpPr>
        <p:spPr>
          <a:xfrm>
            <a:off x="640080" y="1017902"/>
            <a:ext cx="4362461" cy="919053"/>
          </a:xfrm>
        </p:spPr>
        <p:txBody>
          <a:bodyPr anchor="b">
            <a:normAutofit/>
          </a:bodyPr>
          <a:lstStyle/>
          <a:p>
            <a:r>
              <a:rPr lang="en-US" b="1" dirty="0">
                <a:latin typeface="Calibri" panose="020F0502020204030204" pitchFamily="34" charset="0"/>
                <a:ea typeface="Calibri" panose="020F0502020204030204" pitchFamily="34" charset="0"/>
                <a:cs typeface="Calibri" panose="020F0502020204030204" pitchFamily="34" charset="0"/>
              </a:rPr>
              <a:t>Cont.</a:t>
            </a:r>
          </a:p>
        </p:txBody>
      </p:sp>
      <p:sp>
        <p:nvSpPr>
          <p:cNvPr id="12" name="sketchy rul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8952" y="2395728"/>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rgbClr val="FBFE83"/>
          </a:solidFill>
          <a:ln w="38100" cap="rnd">
            <a:solidFill>
              <a:srgbClr val="FBFE83"/>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D89F954-04FC-3886-778B-33343AF23675}"/>
              </a:ext>
            </a:extLst>
          </p:cNvPr>
          <p:cNvSpPr>
            <a:spLocks noGrp="1"/>
          </p:cNvSpPr>
          <p:nvPr>
            <p:ph idx="1"/>
          </p:nvPr>
        </p:nvSpPr>
        <p:spPr>
          <a:xfrm>
            <a:off x="220040" y="2523745"/>
            <a:ext cx="6894576" cy="3822192"/>
          </a:xfrm>
        </p:spPr>
        <p:txBody>
          <a:bodyPr>
            <a:noAutofit/>
          </a:bodyPr>
          <a:lstStyle/>
          <a:p>
            <a:pPr>
              <a:lnSpc>
                <a:spcPct val="100000"/>
              </a:lnSpc>
            </a:pPr>
            <a:r>
              <a:rPr lang="en-US" sz="1800" kern="100" dirty="0">
                <a:effectLst/>
                <a:latin typeface="Calibri" panose="020F0502020204030204" pitchFamily="34" charset="0"/>
                <a:ea typeface="Aptos" panose="020B0004020202020204" pitchFamily="34" charset="0"/>
                <a:cs typeface="Times New Roman" panose="02020603050405020304" pitchFamily="18" charset="0"/>
              </a:rPr>
              <a:t>To optimize the dataset, missing values were analyzed to find columns with significant data absence. Columns with more than 95% missing data were deleted.</a:t>
            </a:r>
          </a:p>
          <a:p>
            <a:pPr>
              <a:lnSpc>
                <a:spcPct val="100000"/>
              </a:lnSpc>
            </a:pPr>
            <a:r>
              <a:rPr lang="en-US" sz="1800" kern="100" dirty="0">
                <a:effectLst/>
                <a:latin typeface="Calibri" panose="020F0502020204030204" pitchFamily="34" charset="0"/>
                <a:ea typeface="Aptos" panose="020B0004020202020204" pitchFamily="34" charset="0"/>
                <a:cs typeface="Times New Roman" panose="02020603050405020304" pitchFamily="18" charset="0"/>
              </a:rPr>
              <a:t>I have created the </a:t>
            </a:r>
            <a:r>
              <a:rPr lang="en-US" sz="1800" kern="100" dirty="0" err="1">
                <a:effectLst/>
                <a:latin typeface="Calibri" panose="020F0502020204030204" pitchFamily="34" charset="0"/>
                <a:ea typeface="Aptos" panose="020B0004020202020204" pitchFamily="34" charset="0"/>
                <a:cs typeface="Times New Roman" panose="02020603050405020304" pitchFamily="18" charset="0"/>
              </a:rPr>
              <a:t>dbo.sepsis_final_cleaned</a:t>
            </a:r>
            <a:r>
              <a:rPr lang="en-US" sz="1800" kern="100" dirty="0">
                <a:effectLst/>
                <a:latin typeface="Calibri" panose="020F0502020204030204" pitchFamily="34" charset="0"/>
                <a:ea typeface="Aptos" panose="020B0004020202020204" pitchFamily="34" charset="0"/>
                <a:cs typeface="Times New Roman" panose="02020603050405020304" pitchFamily="18" charset="0"/>
              </a:rPr>
              <a:t> table, with an emphasis on the most significant and reliable data.</a:t>
            </a:r>
          </a:p>
          <a:p>
            <a:pPr>
              <a:lnSpc>
                <a:spcPct val="100000"/>
              </a:lnSpc>
            </a:pPr>
            <a:r>
              <a:rPr lang="en-US" sz="1800" kern="100" dirty="0">
                <a:effectLst/>
                <a:latin typeface="Calibri" panose="020F0502020204030204" pitchFamily="34" charset="0"/>
                <a:ea typeface="Aptos" panose="020B0004020202020204" pitchFamily="34" charset="0"/>
                <a:cs typeface="Times New Roman" panose="02020603050405020304" pitchFamily="18" charset="0"/>
              </a:rPr>
              <a:t>For continuous variables (heart rate, temperature, and mean arterial pressure, etc.), median imputation was used to manage missing values without being impacted by outliers.</a:t>
            </a:r>
          </a:p>
          <a:p>
            <a:pPr>
              <a:lnSpc>
                <a:spcPct val="100000"/>
              </a:lnSpc>
            </a:pPr>
            <a:r>
              <a:rPr lang="en-US" sz="1800" kern="100" dirty="0">
                <a:effectLst/>
                <a:latin typeface="Calibri" panose="020F0502020204030204" pitchFamily="34" charset="0"/>
                <a:ea typeface="Aptos" panose="020B0004020202020204" pitchFamily="34" charset="0"/>
                <a:cs typeface="Times New Roman" panose="02020603050405020304" pitchFamily="18" charset="0"/>
              </a:rPr>
              <a:t>Implemented mode imputation to handle missing values in categorical variables (Unit1 and Unit2), maintaining data consistency by replacing the missing values with the most often occurring categories.</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indent="0">
              <a:lnSpc>
                <a:spcPct val="100000"/>
              </a:lnSpc>
              <a:buNone/>
            </a:pPr>
            <a:endParaRPr lang="en-US" sz="1800" dirty="0"/>
          </a:p>
        </p:txBody>
      </p:sp>
      <p:pic>
        <p:nvPicPr>
          <p:cNvPr id="6" name="Picture 5" descr="A screenshot of a computer&#10;&#10;Description automatically generated">
            <a:extLst>
              <a:ext uri="{FF2B5EF4-FFF2-40B4-BE49-F238E27FC236}">
                <a16:creationId xmlns:a16="http://schemas.microsoft.com/office/drawing/2014/main" id="{02C00B82-35F5-8176-01F8-D2B257B4C5EA}"/>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4698" t="11454" r="7247" b="4557"/>
          <a:stretch/>
        </p:blipFill>
        <p:spPr bwMode="auto">
          <a:xfrm>
            <a:off x="6913568" y="479257"/>
            <a:ext cx="4638352" cy="2673985"/>
          </a:xfrm>
          <a:prstGeom prst="rect">
            <a:avLst/>
          </a:prstGeom>
          <a:noFill/>
          <a:ln>
            <a:noFill/>
          </a:ln>
          <a:extLst>
            <a:ext uri="{53640926-AAD7-44D8-BBD7-CCE9431645EC}">
              <a14:shadowObscured xmlns:a14="http://schemas.microsoft.com/office/drawing/2010/main"/>
            </a:ext>
          </a:extLst>
        </p:spPr>
      </p:pic>
      <p:pic>
        <p:nvPicPr>
          <p:cNvPr id="8" name="Picture 7" descr="A screenshot of a computer&#10;&#10;Description automatically generated">
            <a:extLst>
              <a:ext uri="{FF2B5EF4-FFF2-40B4-BE49-F238E27FC236}">
                <a16:creationId xmlns:a16="http://schemas.microsoft.com/office/drawing/2014/main" id="{1327F990-4CBC-A573-0427-1821D625DF8B}"/>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6180" t="2712" r="35299" b="33479"/>
          <a:stretch/>
        </p:blipFill>
        <p:spPr bwMode="auto">
          <a:xfrm>
            <a:off x="7334656" y="3203535"/>
            <a:ext cx="4101804" cy="2890744"/>
          </a:xfrm>
          <a:prstGeom prst="rect">
            <a:avLst/>
          </a:prstGeom>
          <a:noFill/>
          <a:ln>
            <a:noFill/>
          </a:ln>
          <a:extLst>
            <a:ext uri="{53640926-AAD7-44D8-BBD7-CCE9431645EC}">
              <a14:shadowObscured xmlns:a14="http://schemas.microsoft.com/office/drawing/2010/main"/>
            </a:ext>
          </a:extLst>
        </p:spPr>
      </p:pic>
      <p:pic>
        <p:nvPicPr>
          <p:cNvPr id="17" name="Audio 16">
            <a:hlinkClick r:id="" action="ppaction://media"/>
            <a:extLst>
              <a:ext uri="{FF2B5EF4-FFF2-40B4-BE49-F238E27FC236}">
                <a16:creationId xmlns:a16="http://schemas.microsoft.com/office/drawing/2014/main" id="{932BE773-2BED-80F0-891B-2B08224D1D7D}"/>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752077611"/>
      </p:ext>
    </p:extLst>
  </p:cSld>
  <p:clrMapOvr>
    <a:masterClrMapping/>
  </p:clrMapOvr>
  <mc:AlternateContent xmlns:mc="http://schemas.openxmlformats.org/markup-compatibility/2006">
    <mc:Choice xmlns:p14="http://schemas.microsoft.com/office/powerpoint/2010/main" Requires="p14">
      <p:transition spd="slow" p14:dur="2000" advTm="42549"/>
    </mc:Choice>
    <mc:Fallback>
      <p:transition spd="slow" advTm="4254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7"/>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6">
            <a:extLst>
              <a:ext uri="{FF2B5EF4-FFF2-40B4-BE49-F238E27FC236}">
                <a16:creationId xmlns:a16="http://schemas.microsoft.com/office/drawing/2014/main" id="{3CE8AF5E-D374-4CF1-90CC-35CF73B81C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9084" y="2532888"/>
            <a:ext cx="3291840" cy="18288"/>
          </a:xfrm>
          <a:custGeom>
            <a:avLst/>
            <a:gdLst>
              <a:gd name="connsiteX0" fmla="*/ 0 w 3291840"/>
              <a:gd name="connsiteY0" fmla="*/ 0 h 18288"/>
              <a:gd name="connsiteX1" fmla="*/ 625450 w 3291840"/>
              <a:gd name="connsiteY1" fmla="*/ 0 h 18288"/>
              <a:gd name="connsiteX2" fmla="*/ 1283818 w 3291840"/>
              <a:gd name="connsiteY2" fmla="*/ 0 h 18288"/>
              <a:gd name="connsiteX3" fmla="*/ 1975104 w 3291840"/>
              <a:gd name="connsiteY3" fmla="*/ 0 h 18288"/>
              <a:gd name="connsiteX4" fmla="*/ 2666390 w 3291840"/>
              <a:gd name="connsiteY4" fmla="*/ 0 h 18288"/>
              <a:gd name="connsiteX5" fmla="*/ 3291840 w 3291840"/>
              <a:gd name="connsiteY5" fmla="*/ 0 h 18288"/>
              <a:gd name="connsiteX6" fmla="*/ 3291840 w 3291840"/>
              <a:gd name="connsiteY6" fmla="*/ 18288 h 18288"/>
              <a:gd name="connsiteX7" fmla="*/ 2567635 w 3291840"/>
              <a:gd name="connsiteY7" fmla="*/ 18288 h 18288"/>
              <a:gd name="connsiteX8" fmla="*/ 1843430 w 3291840"/>
              <a:gd name="connsiteY8" fmla="*/ 18288 h 18288"/>
              <a:gd name="connsiteX9" fmla="*/ 1185062 w 3291840"/>
              <a:gd name="connsiteY9" fmla="*/ 18288 h 18288"/>
              <a:gd name="connsiteX10" fmla="*/ 0 w 3291840"/>
              <a:gd name="connsiteY10" fmla="*/ 18288 h 18288"/>
              <a:gd name="connsiteX11" fmla="*/ 0 w 3291840"/>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91840" h="18288" fill="none" extrusionOk="0">
                <a:moveTo>
                  <a:pt x="0" y="0"/>
                </a:moveTo>
                <a:cubicBezTo>
                  <a:pt x="173613" y="5552"/>
                  <a:pt x="489242" y="1770"/>
                  <a:pt x="625450" y="0"/>
                </a:cubicBezTo>
                <a:cubicBezTo>
                  <a:pt x="761658" y="-1770"/>
                  <a:pt x="1015131" y="32079"/>
                  <a:pt x="1283818" y="0"/>
                </a:cubicBezTo>
                <a:cubicBezTo>
                  <a:pt x="1552505" y="-32079"/>
                  <a:pt x="1752773" y="10771"/>
                  <a:pt x="1975104" y="0"/>
                </a:cubicBezTo>
                <a:cubicBezTo>
                  <a:pt x="2197435" y="-10771"/>
                  <a:pt x="2433070" y="21341"/>
                  <a:pt x="2666390" y="0"/>
                </a:cubicBezTo>
                <a:cubicBezTo>
                  <a:pt x="2899710" y="-21341"/>
                  <a:pt x="3028437" y="16612"/>
                  <a:pt x="3291840" y="0"/>
                </a:cubicBezTo>
                <a:cubicBezTo>
                  <a:pt x="3291131" y="8157"/>
                  <a:pt x="3291427" y="12125"/>
                  <a:pt x="3291840" y="18288"/>
                </a:cubicBezTo>
                <a:cubicBezTo>
                  <a:pt x="3043276" y="37868"/>
                  <a:pt x="2921041" y="-12908"/>
                  <a:pt x="2567635" y="18288"/>
                </a:cubicBezTo>
                <a:cubicBezTo>
                  <a:pt x="2214230" y="49484"/>
                  <a:pt x="2189623" y="-13019"/>
                  <a:pt x="1843430" y="18288"/>
                </a:cubicBezTo>
                <a:cubicBezTo>
                  <a:pt x="1497237" y="49595"/>
                  <a:pt x="1492584" y="29180"/>
                  <a:pt x="1185062" y="18288"/>
                </a:cubicBezTo>
                <a:cubicBezTo>
                  <a:pt x="877540" y="7396"/>
                  <a:pt x="313238" y="46443"/>
                  <a:pt x="0" y="18288"/>
                </a:cubicBezTo>
                <a:cubicBezTo>
                  <a:pt x="-46" y="12483"/>
                  <a:pt x="-203" y="6491"/>
                  <a:pt x="0" y="0"/>
                </a:cubicBezTo>
                <a:close/>
              </a:path>
              <a:path w="3291840" h="18288" stroke="0" extrusionOk="0">
                <a:moveTo>
                  <a:pt x="0" y="0"/>
                </a:moveTo>
                <a:cubicBezTo>
                  <a:pt x="281971" y="23935"/>
                  <a:pt x="485873" y="-14021"/>
                  <a:pt x="625450" y="0"/>
                </a:cubicBezTo>
                <a:cubicBezTo>
                  <a:pt x="765027" y="14021"/>
                  <a:pt x="1048900" y="27914"/>
                  <a:pt x="1185062" y="0"/>
                </a:cubicBezTo>
                <a:cubicBezTo>
                  <a:pt x="1321224" y="-27914"/>
                  <a:pt x="1648252" y="-3988"/>
                  <a:pt x="1909267" y="0"/>
                </a:cubicBezTo>
                <a:cubicBezTo>
                  <a:pt x="2170282" y="3988"/>
                  <a:pt x="2301957" y="25891"/>
                  <a:pt x="2534717" y="0"/>
                </a:cubicBezTo>
                <a:cubicBezTo>
                  <a:pt x="2767477" y="-25891"/>
                  <a:pt x="3078800" y="21500"/>
                  <a:pt x="3291840" y="0"/>
                </a:cubicBezTo>
                <a:cubicBezTo>
                  <a:pt x="3291576" y="4493"/>
                  <a:pt x="3292224" y="9472"/>
                  <a:pt x="3291840" y="18288"/>
                </a:cubicBezTo>
                <a:cubicBezTo>
                  <a:pt x="3120474" y="15714"/>
                  <a:pt x="2816568" y="4633"/>
                  <a:pt x="2633472" y="18288"/>
                </a:cubicBezTo>
                <a:cubicBezTo>
                  <a:pt x="2450376" y="31943"/>
                  <a:pt x="2160769" y="37350"/>
                  <a:pt x="1909267" y="18288"/>
                </a:cubicBezTo>
                <a:cubicBezTo>
                  <a:pt x="1657765" y="-774"/>
                  <a:pt x="1623992" y="9648"/>
                  <a:pt x="1349654" y="18288"/>
                </a:cubicBezTo>
                <a:cubicBezTo>
                  <a:pt x="1075316" y="26928"/>
                  <a:pt x="833426" y="34181"/>
                  <a:pt x="691286" y="18288"/>
                </a:cubicBezTo>
                <a:cubicBezTo>
                  <a:pt x="549146" y="2395"/>
                  <a:pt x="342011" y="24201"/>
                  <a:pt x="0" y="18288"/>
                </a:cubicBezTo>
                <a:cubicBezTo>
                  <a:pt x="843" y="9577"/>
                  <a:pt x="371" y="6900"/>
                  <a:pt x="0" y="0"/>
                </a:cubicBezTo>
                <a:close/>
              </a:path>
            </a:pathLst>
          </a:custGeom>
          <a:solidFill>
            <a:srgbClr val="F9FD21"/>
          </a:solidFill>
          <a:ln w="38100" cap="rnd">
            <a:solidFill>
              <a:srgbClr val="F9FD2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ontent Placeholder 9">
            <a:extLst>
              <a:ext uri="{FF2B5EF4-FFF2-40B4-BE49-F238E27FC236}">
                <a16:creationId xmlns:a16="http://schemas.microsoft.com/office/drawing/2014/main" id="{E0B7CA2F-EECC-9D7C-17F0-06DC4627CB64}"/>
              </a:ext>
            </a:extLst>
          </p:cNvPr>
          <p:cNvSpPr>
            <a:spLocks noGrp="1"/>
          </p:cNvSpPr>
          <p:nvPr>
            <p:ph idx="1"/>
          </p:nvPr>
        </p:nvSpPr>
        <p:spPr>
          <a:xfrm>
            <a:off x="630936" y="2807208"/>
            <a:ext cx="3429000" cy="879889"/>
          </a:xfrm>
        </p:spPr>
        <p:txBody>
          <a:bodyPr anchor="t">
            <a:normAutofit/>
          </a:bodyPr>
          <a:lstStyle/>
          <a:p>
            <a:pPr marL="0" indent="0">
              <a:buNone/>
            </a:pPr>
            <a:r>
              <a:rPr lang="en-US" sz="2400" dirty="0" err="1">
                <a:latin typeface="Calibri" panose="020F0502020204030204" pitchFamily="34" charset="0"/>
                <a:ea typeface="Calibri" panose="020F0502020204030204" pitchFamily="34" charset="0"/>
                <a:cs typeface="Calibri" panose="020F0502020204030204" pitchFamily="34" charset="0"/>
              </a:rPr>
              <a:t>dbo.sepsis_final_cleaned</a:t>
            </a:r>
            <a:endParaRPr lang="en-US" sz="2400" dirty="0">
              <a:latin typeface="Calibri" panose="020F0502020204030204" pitchFamily="34" charset="0"/>
              <a:ea typeface="Calibri" panose="020F0502020204030204" pitchFamily="34" charset="0"/>
              <a:cs typeface="Calibri" panose="020F0502020204030204" pitchFamily="34" charset="0"/>
            </a:endParaRPr>
          </a:p>
        </p:txBody>
      </p:sp>
      <mc:AlternateContent xmlns:mc="http://schemas.openxmlformats.org/markup-compatibility/2006">
        <mc:Choice xmlns:p14="http://schemas.microsoft.com/office/powerpoint/2010/main" Requires="p14">
          <p:contentPart p14:bwMode="auto" r:id="rId2">
            <p14:nvContentPartPr>
              <p14:cNvPr id="17" name="Ink 16">
                <a:extLst>
                  <a:ext uri="{FF2B5EF4-FFF2-40B4-BE49-F238E27FC236}">
                    <a16:creationId xmlns:a16="http://schemas.microsoft.com/office/drawing/2014/main" id="{070477C5-0410-4E4F-97A1-F84C2465C187}"/>
                  </a:ext>
                  <a:ext uri="{C183D7F6-B498-43B3-948B-1728B52AA6E4}">
                    <adec:decorative xmlns:adec="http://schemas.microsoft.com/office/drawing/2017/decorative" val="1"/>
                  </a:ext>
                </a:extLst>
              </p14:cNvPr>
              <p14:cNvContentPartPr>
                <a14:cpLocks xmlns:a14="http://schemas.microsoft.com/office/drawing/2010/main" noGrp="1" noRot="1" noChangeAspect="1" noMove="1" noResize="1" noEditPoints="1" noAdjustHandles="1" noChangeArrowheads="1" noChangeShapeType="1"/>
              </p14:cNvContentPartPr>
              <p14:nvPr>
                <p:extLst>
                  <p:ext uri="{386F3935-93C4-4BCD-93E2-E3B085C9AB24}">
                    <p16:designElem xmlns:p16="http://schemas.microsoft.com/office/powerpoint/2015/main" val="1"/>
                  </p:ext>
                </p:extLst>
              </p14:nvPr>
            </p14:nvContentPartPr>
            <p14:xfrm>
              <a:off x="5755403" y="1971579"/>
              <a:ext cx="360" cy="2160"/>
            </p14:xfrm>
          </p:contentPart>
        </mc:Choice>
        <mc:Fallback>
          <p:pic>
            <p:nvPicPr>
              <p:cNvPr id="17" name="Ink 16">
                <a:extLst>
                  <a:ext uri="{FF2B5EF4-FFF2-40B4-BE49-F238E27FC236}">
                    <a16:creationId xmlns:a16="http://schemas.microsoft.com/office/drawing/2014/main" id="{070477C5-0410-4E4F-97A1-F84C2465C1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p:cNvPicPr>
              <p:nvPr/>
            </p:nvPicPr>
            <p:blipFill>
              <a:blip r:embed="rId3"/>
              <a:stretch>
                <a:fillRect/>
              </a:stretch>
            </p:blipFill>
            <p:spPr>
              <a:xfrm>
                <a:off x="5737403" y="1956150"/>
                <a:ext cx="36000" cy="32709"/>
              </a:xfrm>
              <a:prstGeom prst="rect">
                <a:avLst/>
              </a:prstGeom>
            </p:spPr>
          </p:pic>
        </mc:Fallback>
      </mc:AlternateContent>
      <p:pic>
        <p:nvPicPr>
          <p:cNvPr id="6" name="Content Placeholder 5" descr="A screenshot of a computer&#10;&#10;Description automatically generated">
            <a:extLst>
              <a:ext uri="{FF2B5EF4-FFF2-40B4-BE49-F238E27FC236}">
                <a16:creationId xmlns:a16="http://schemas.microsoft.com/office/drawing/2014/main" id="{5ECB0A73-D187-D1F3-8D76-9AF3CED390A3}"/>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7964" r="8932"/>
          <a:stretch/>
        </p:blipFill>
        <p:spPr bwMode="auto">
          <a:xfrm>
            <a:off x="4654296" y="902811"/>
            <a:ext cx="6903720" cy="5052377"/>
          </a:xfrm>
          <a:prstGeom prst="rect">
            <a:avLst/>
          </a:prstGeom>
          <a:noFill/>
          <a:extLst>
            <a:ext uri="{53640926-AAD7-44D8-BBD7-CCE9431645EC}">
              <a14:shadowObscured xmlns:a14="http://schemas.microsoft.com/office/drawing/2010/main"/>
            </a:ext>
          </a:extLst>
        </p:spPr>
      </p:pic>
    </p:spTree>
    <p:extLst>
      <p:ext uri="{BB962C8B-B14F-4D97-AF65-F5344CB8AC3E}">
        <p14:creationId xmlns:p14="http://schemas.microsoft.com/office/powerpoint/2010/main" val="15526587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FD23537-0FD2-A88B-4F67-B02134D7A38D}"/>
              </a:ext>
            </a:extLst>
          </p:cNvPr>
          <p:cNvSpPr>
            <a:spLocks noGrp="1"/>
          </p:cNvSpPr>
          <p:nvPr>
            <p:ph type="title"/>
          </p:nvPr>
        </p:nvSpPr>
        <p:spPr>
          <a:xfrm>
            <a:off x="576072" y="238539"/>
            <a:ext cx="11018520" cy="1434415"/>
          </a:xfrm>
        </p:spPr>
        <p:txBody>
          <a:bodyPr anchor="b">
            <a:normAutofit/>
          </a:bodyPr>
          <a:lstStyle/>
          <a:p>
            <a:r>
              <a:rPr lang="en-US" b="1" dirty="0">
                <a:latin typeface="Calibri" panose="020F0502020204030204" pitchFamily="34" charset="0"/>
                <a:ea typeface="Calibri" panose="020F0502020204030204" pitchFamily="34" charset="0"/>
                <a:cs typeface="Calibri" panose="020F0502020204030204" pitchFamily="34" charset="0"/>
              </a:rPr>
              <a:t>SIRS Score Analysis for Sepsis Detection</a:t>
            </a:r>
          </a:p>
        </p:txBody>
      </p:sp>
      <p:sp>
        <p:nvSpPr>
          <p:cNvPr id="20" name="Rectangle 6">
            <a:extLst>
              <a:ext uri="{FF2B5EF4-FFF2-40B4-BE49-F238E27FC236}">
                <a16:creationId xmlns:a16="http://schemas.microsoft.com/office/drawing/2014/main" id="{3CE8AF5E-D374-4CF1-90CC-35CF73B81C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6072" y="1817073"/>
            <a:ext cx="11018520" cy="18288"/>
          </a:xfrm>
          <a:custGeom>
            <a:avLst/>
            <a:gdLst>
              <a:gd name="connsiteX0" fmla="*/ 0 w 11018520"/>
              <a:gd name="connsiteY0" fmla="*/ 0 h 18288"/>
              <a:gd name="connsiteX1" fmla="*/ 468287 w 11018520"/>
              <a:gd name="connsiteY1" fmla="*/ 0 h 18288"/>
              <a:gd name="connsiteX2" fmla="*/ 1156945 w 11018520"/>
              <a:gd name="connsiteY2" fmla="*/ 0 h 18288"/>
              <a:gd name="connsiteX3" fmla="*/ 1955787 w 11018520"/>
              <a:gd name="connsiteY3" fmla="*/ 0 h 18288"/>
              <a:gd name="connsiteX4" fmla="*/ 2313889 w 11018520"/>
              <a:gd name="connsiteY4" fmla="*/ 0 h 18288"/>
              <a:gd name="connsiteX5" fmla="*/ 2671991 w 11018520"/>
              <a:gd name="connsiteY5" fmla="*/ 0 h 18288"/>
              <a:gd name="connsiteX6" fmla="*/ 3581019 w 11018520"/>
              <a:gd name="connsiteY6" fmla="*/ 0 h 18288"/>
              <a:gd name="connsiteX7" fmla="*/ 4269677 w 11018520"/>
              <a:gd name="connsiteY7" fmla="*/ 0 h 18288"/>
              <a:gd name="connsiteX8" fmla="*/ 4627778 w 11018520"/>
              <a:gd name="connsiteY8" fmla="*/ 0 h 18288"/>
              <a:gd name="connsiteX9" fmla="*/ 5316436 w 11018520"/>
              <a:gd name="connsiteY9" fmla="*/ 0 h 18288"/>
              <a:gd name="connsiteX10" fmla="*/ 6225464 w 11018520"/>
              <a:gd name="connsiteY10" fmla="*/ 0 h 18288"/>
              <a:gd name="connsiteX11" fmla="*/ 6803936 w 11018520"/>
              <a:gd name="connsiteY11" fmla="*/ 0 h 18288"/>
              <a:gd name="connsiteX12" fmla="*/ 7382408 w 11018520"/>
              <a:gd name="connsiteY12" fmla="*/ 0 h 18288"/>
              <a:gd name="connsiteX13" fmla="*/ 8071066 w 11018520"/>
              <a:gd name="connsiteY13" fmla="*/ 0 h 18288"/>
              <a:gd name="connsiteX14" fmla="*/ 8869909 w 11018520"/>
              <a:gd name="connsiteY14" fmla="*/ 0 h 18288"/>
              <a:gd name="connsiteX15" fmla="*/ 9668751 w 11018520"/>
              <a:gd name="connsiteY15" fmla="*/ 0 h 18288"/>
              <a:gd name="connsiteX16" fmla="*/ 11018520 w 11018520"/>
              <a:gd name="connsiteY16" fmla="*/ 0 h 18288"/>
              <a:gd name="connsiteX17" fmla="*/ 11018520 w 11018520"/>
              <a:gd name="connsiteY17" fmla="*/ 18288 h 18288"/>
              <a:gd name="connsiteX18" fmla="*/ 10550233 w 11018520"/>
              <a:gd name="connsiteY18" fmla="*/ 18288 h 18288"/>
              <a:gd name="connsiteX19" fmla="*/ 9641205 w 11018520"/>
              <a:gd name="connsiteY19" fmla="*/ 18288 h 18288"/>
              <a:gd name="connsiteX20" fmla="*/ 8952548 w 11018520"/>
              <a:gd name="connsiteY20" fmla="*/ 18288 h 18288"/>
              <a:gd name="connsiteX21" fmla="*/ 8594446 w 11018520"/>
              <a:gd name="connsiteY21" fmla="*/ 18288 h 18288"/>
              <a:gd name="connsiteX22" fmla="*/ 7905788 w 11018520"/>
              <a:gd name="connsiteY22" fmla="*/ 18288 h 18288"/>
              <a:gd name="connsiteX23" fmla="*/ 7327316 w 11018520"/>
              <a:gd name="connsiteY23" fmla="*/ 18288 h 18288"/>
              <a:gd name="connsiteX24" fmla="*/ 6748844 w 11018520"/>
              <a:gd name="connsiteY24" fmla="*/ 18288 h 18288"/>
              <a:gd name="connsiteX25" fmla="*/ 6170371 w 11018520"/>
              <a:gd name="connsiteY25" fmla="*/ 18288 h 18288"/>
              <a:gd name="connsiteX26" fmla="*/ 5591899 w 11018520"/>
              <a:gd name="connsiteY26" fmla="*/ 18288 h 18288"/>
              <a:gd name="connsiteX27" fmla="*/ 4793056 w 11018520"/>
              <a:gd name="connsiteY27" fmla="*/ 18288 h 18288"/>
              <a:gd name="connsiteX28" fmla="*/ 4104399 w 11018520"/>
              <a:gd name="connsiteY28" fmla="*/ 18288 h 18288"/>
              <a:gd name="connsiteX29" fmla="*/ 3746297 w 11018520"/>
              <a:gd name="connsiteY29" fmla="*/ 18288 h 18288"/>
              <a:gd name="connsiteX30" fmla="*/ 3167825 w 11018520"/>
              <a:gd name="connsiteY30" fmla="*/ 18288 h 18288"/>
              <a:gd name="connsiteX31" fmla="*/ 2368982 w 11018520"/>
              <a:gd name="connsiteY31" fmla="*/ 18288 h 18288"/>
              <a:gd name="connsiteX32" fmla="*/ 1900695 w 11018520"/>
              <a:gd name="connsiteY32" fmla="*/ 18288 h 18288"/>
              <a:gd name="connsiteX33" fmla="*/ 991667 w 11018520"/>
              <a:gd name="connsiteY33" fmla="*/ 18288 h 18288"/>
              <a:gd name="connsiteX34" fmla="*/ 0 w 11018520"/>
              <a:gd name="connsiteY34" fmla="*/ 18288 h 18288"/>
              <a:gd name="connsiteX35" fmla="*/ 0 w 11018520"/>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1018520" h="18288" fill="none" extrusionOk="0">
                <a:moveTo>
                  <a:pt x="0" y="0"/>
                </a:moveTo>
                <a:cubicBezTo>
                  <a:pt x="176840" y="19448"/>
                  <a:pt x="369510" y="1686"/>
                  <a:pt x="468287" y="0"/>
                </a:cubicBezTo>
                <a:cubicBezTo>
                  <a:pt x="567064" y="-1686"/>
                  <a:pt x="844925" y="28710"/>
                  <a:pt x="1156945" y="0"/>
                </a:cubicBezTo>
                <a:cubicBezTo>
                  <a:pt x="1468965" y="-28710"/>
                  <a:pt x="1755775" y="35306"/>
                  <a:pt x="1955787" y="0"/>
                </a:cubicBezTo>
                <a:cubicBezTo>
                  <a:pt x="2155799" y="-35306"/>
                  <a:pt x="2224532" y="-16632"/>
                  <a:pt x="2313889" y="0"/>
                </a:cubicBezTo>
                <a:cubicBezTo>
                  <a:pt x="2403246" y="16632"/>
                  <a:pt x="2494050" y="6083"/>
                  <a:pt x="2671991" y="0"/>
                </a:cubicBezTo>
                <a:cubicBezTo>
                  <a:pt x="2849932" y="-6083"/>
                  <a:pt x="3354152" y="34614"/>
                  <a:pt x="3581019" y="0"/>
                </a:cubicBezTo>
                <a:cubicBezTo>
                  <a:pt x="3807886" y="-34614"/>
                  <a:pt x="4022451" y="14254"/>
                  <a:pt x="4269677" y="0"/>
                </a:cubicBezTo>
                <a:cubicBezTo>
                  <a:pt x="4516903" y="-14254"/>
                  <a:pt x="4514495" y="-13291"/>
                  <a:pt x="4627778" y="0"/>
                </a:cubicBezTo>
                <a:cubicBezTo>
                  <a:pt x="4741061" y="13291"/>
                  <a:pt x="5120758" y="-22660"/>
                  <a:pt x="5316436" y="0"/>
                </a:cubicBezTo>
                <a:cubicBezTo>
                  <a:pt x="5512114" y="22660"/>
                  <a:pt x="5812155" y="-9513"/>
                  <a:pt x="6225464" y="0"/>
                </a:cubicBezTo>
                <a:cubicBezTo>
                  <a:pt x="6638773" y="9513"/>
                  <a:pt x="6545417" y="2479"/>
                  <a:pt x="6803936" y="0"/>
                </a:cubicBezTo>
                <a:cubicBezTo>
                  <a:pt x="7062455" y="-2479"/>
                  <a:pt x="7245098" y="-20209"/>
                  <a:pt x="7382408" y="0"/>
                </a:cubicBezTo>
                <a:cubicBezTo>
                  <a:pt x="7519718" y="20209"/>
                  <a:pt x="7801947" y="19736"/>
                  <a:pt x="8071066" y="0"/>
                </a:cubicBezTo>
                <a:cubicBezTo>
                  <a:pt x="8340185" y="-19736"/>
                  <a:pt x="8495312" y="-6666"/>
                  <a:pt x="8869909" y="0"/>
                </a:cubicBezTo>
                <a:cubicBezTo>
                  <a:pt x="9244506" y="6666"/>
                  <a:pt x="9501461" y="-13745"/>
                  <a:pt x="9668751" y="0"/>
                </a:cubicBezTo>
                <a:cubicBezTo>
                  <a:pt x="9836041" y="13745"/>
                  <a:pt x="10607605" y="14143"/>
                  <a:pt x="11018520" y="0"/>
                </a:cubicBezTo>
                <a:cubicBezTo>
                  <a:pt x="11019166" y="4451"/>
                  <a:pt x="11019010" y="9226"/>
                  <a:pt x="11018520" y="18288"/>
                </a:cubicBezTo>
                <a:cubicBezTo>
                  <a:pt x="10834966" y="15274"/>
                  <a:pt x="10754561" y="35250"/>
                  <a:pt x="10550233" y="18288"/>
                </a:cubicBezTo>
                <a:cubicBezTo>
                  <a:pt x="10345905" y="1326"/>
                  <a:pt x="9906342" y="45884"/>
                  <a:pt x="9641205" y="18288"/>
                </a:cubicBezTo>
                <a:cubicBezTo>
                  <a:pt x="9376068" y="-9308"/>
                  <a:pt x="9177188" y="43988"/>
                  <a:pt x="8952548" y="18288"/>
                </a:cubicBezTo>
                <a:cubicBezTo>
                  <a:pt x="8727908" y="-7412"/>
                  <a:pt x="8707007" y="3271"/>
                  <a:pt x="8594446" y="18288"/>
                </a:cubicBezTo>
                <a:cubicBezTo>
                  <a:pt x="8481885" y="33305"/>
                  <a:pt x="8175004" y="35109"/>
                  <a:pt x="7905788" y="18288"/>
                </a:cubicBezTo>
                <a:cubicBezTo>
                  <a:pt x="7636572" y="1467"/>
                  <a:pt x="7535638" y="7399"/>
                  <a:pt x="7327316" y="18288"/>
                </a:cubicBezTo>
                <a:cubicBezTo>
                  <a:pt x="7118994" y="29177"/>
                  <a:pt x="6978247" y="47205"/>
                  <a:pt x="6748844" y="18288"/>
                </a:cubicBezTo>
                <a:cubicBezTo>
                  <a:pt x="6519441" y="-10629"/>
                  <a:pt x="6459241" y="43308"/>
                  <a:pt x="6170371" y="18288"/>
                </a:cubicBezTo>
                <a:cubicBezTo>
                  <a:pt x="5881501" y="-6732"/>
                  <a:pt x="5736201" y="35971"/>
                  <a:pt x="5591899" y="18288"/>
                </a:cubicBezTo>
                <a:cubicBezTo>
                  <a:pt x="5447597" y="605"/>
                  <a:pt x="4990303" y="20409"/>
                  <a:pt x="4793056" y="18288"/>
                </a:cubicBezTo>
                <a:cubicBezTo>
                  <a:pt x="4595809" y="16167"/>
                  <a:pt x="4271723" y="2909"/>
                  <a:pt x="4104399" y="18288"/>
                </a:cubicBezTo>
                <a:cubicBezTo>
                  <a:pt x="3937075" y="33667"/>
                  <a:pt x="3923235" y="10730"/>
                  <a:pt x="3746297" y="18288"/>
                </a:cubicBezTo>
                <a:cubicBezTo>
                  <a:pt x="3569359" y="25846"/>
                  <a:pt x="3351081" y="24702"/>
                  <a:pt x="3167825" y="18288"/>
                </a:cubicBezTo>
                <a:cubicBezTo>
                  <a:pt x="2984569" y="11874"/>
                  <a:pt x="2708033" y="13293"/>
                  <a:pt x="2368982" y="18288"/>
                </a:cubicBezTo>
                <a:cubicBezTo>
                  <a:pt x="2029931" y="23283"/>
                  <a:pt x="2009060" y="37671"/>
                  <a:pt x="1900695" y="18288"/>
                </a:cubicBezTo>
                <a:cubicBezTo>
                  <a:pt x="1792330" y="-1095"/>
                  <a:pt x="1183178" y="9337"/>
                  <a:pt x="991667" y="18288"/>
                </a:cubicBezTo>
                <a:cubicBezTo>
                  <a:pt x="800156" y="27239"/>
                  <a:pt x="375690" y="34110"/>
                  <a:pt x="0" y="18288"/>
                </a:cubicBezTo>
                <a:cubicBezTo>
                  <a:pt x="-213" y="9468"/>
                  <a:pt x="187" y="4459"/>
                  <a:pt x="0" y="0"/>
                </a:cubicBezTo>
                <a:close/>
              </a:path>
              <a:path w="11018520" h="18288" stroke="0" extrusionOk="0">
                <a:moveTo>
                  <a:pt x="0" y="0"/>
                </a:moveTo>
                <a:cubicBezTo>
                  <a:pt x="266588" y="-23405"/>
                  <a:pt x="350503" y="-27031"/>
                  <a:pt x="578472" y="0"/>
                </a:cubicBezTo>
                <a:cubicBezTo>
                  <a:pt x="806441" y="27031"/>
                  <a:pt x="803976" y="13604"/>
                  <a:pt x="936574" y="0"/>
                </a:cubicBezTo>
                <a:cubicBezTo>
                  <a:pt x="1069172" y="-13604"/>
                  <a:pt x="1661335" y="-31902"/>
                  <a:pt x="1845602" y="0"/>
                </a:cubicBezTo>
                <a:cubicBezTo>
                  <a:pt x="2029869" y="31902"/>
                  <a:pt x="2273452" y="17005"/>
                  <a:pt x="2424074" y="0"/>
                </a:cubicBezTo>
                <a:cubicBezTo>
                  <a:pt x="2574696" y="-17005"/>
                  <a:pt x="2790864" y="-28133"/>
                  <a:pt x="3002547" y="0"/>
                </a:cubicBezTo>
                <a:cubicBezTo>
                  <a:pt x="3214230" y="28133"/>
                  <a:pt x="3605033" y="-14934"/>
                  <a:pt x="3911575" y="0"/>
                </a:cubicBezTo>
                <a:cubicBezTo>
                  <a:pt x="4218117" y="14934"/>
                  <a:pt x="4198004" y="3604"/>
                  <a:pt x="4379862" y="0"/>
                </a:cubicBezTo>
                <a:cubicBezTo>
                  <a:pt x="4561720" y="-3604"/>
                  <a:pt x="4941151" y="-37368"/>
                  <a:pt x="5288890" y="0"/>
                </a:cubicBezTo>
                <a:cubicBezTo>
                  <a:pt x="5636629" y="37368"/>
                  <a:pt x="6011513" y="-33898"/>
                  <a:pt x="6197918" y="0"/>
                </a:cubicBezTo>
                <a:cubicBezTo>
                  <a:pt x="6384323" y="33898"/>
                  <a:pt x="6555799" y="11241"/>
                  <a:pt x="6886575" y="0"/>
                </a:cubicBezTo>
                <a:cubicBezTo>
                  <a:pt x="7217351" y="-11241"/>
                  <a:pt x="7604472" y="-44614"/>
                  <a:pt x="7795603" y="0"/>
                </a:cubicBezTo>
                <a:cubicBezTo>
                  <a:pt x="7986734" y="44614"/>
                  <a:pt x="8098870" y="-11086"/>
                  <a:pt x="8374075" y="0"/>
                </a:cubicBezTo>
                <a:cubicBezTo>
                  <a:pt x="8649280" y="11086"/>
                  <a:pt x="8701749" y="-25020"/>
                  <a:pt x="8952548" y="0"/>
                </a:cubicBezTo>
                <a:cubicBezTo>
                  <a:pt x="9203347" y="25020"/>
                  <a:pt x="9519297" y="4274"/>
                  <a:pt x="9751390" y="0"/>
                </a:cubicBezTo>
                <a:cubicBezTo>
                  <a:pt x="9983483" y="-4274"/>
                  <a:pt x="10169881" y="16480"/>
                  <a:pt x="10329863" y="0"/>
                </a:cubicBezTo>
                <a:cubicBezTo>
                  <a:pt x="10489845" y="-16480"/>
                  <a:pt x="10750941" y="-9727"/>
                  <a:pt x="11018520" y="0"/>
                </a:cubicBezTo>
                <a:cubicBezTo>
                  <a:pt x="11018113" y="8690"/>
                  <a:pt x="11018366" y="14141"/>
                  <a:pt x="11018520" y="18288"/>
                </a:cubicBezTo>
                <a:cubicBezTo>
                  <a:pt x="10841176" y="-3597"/>
                  <a:pt x="10399304" y="41504"/>
                  <a:pt x="10219677" y="18288"/>
                </a:cubicBezTo>
                <a:cubicBezTo>
                  <a:pt x="10040050" y="-4928"/>
                  <a:pt x="10030762" y="16144"/>
                  <a:pt x="9861575" y="18288"/>
                </a:cubicBezTo>
                <a:cubicBezTo>
                  <a:pt x="9692388" y="20432"/>
                  <a:pt x="9529439" y="40380"/>
                  <a:pt x="9393288" y="18288"/>
                </a:cubicBezTo>
                <a:cubicBezTo>
                  <a:pt x="9257137" y="-3804"/>
                  <a:pt x="8825003" y="25592"/>
                  <a:pt x="8484260" y="18288"/>
                </a:cubicBezTo>
                <a:cubicBezTo>
                  <a:pt x="8143517" y="10984"/>
                  <a:pt x="8082894" y="45968"/>
                  <a:pt x="7795603" y="18288"/>
                </a:cubicBezTo>
                <a:cubicBezTo>
                  <a:pt x="7508312" y="-9392"/>
                  <a:pt x="7466074" y="19486"/>
                  <a:pt x="7327316" y="18288"/>
                </a:cubicBezTo>
                <a:cubicBezTo>
                  <a:pt x="7188558" y="17090"/>
                  <a:pt x="6869645" y="4657"/>
                  <a:pt x="6638658" y="18288"/>
                </a:cubicBezTo>
                <a:cubicBezTo>
                  <a:pt x="6407671" y="31919"/>
                  <a:pt x="6359238" y="35967"/>
                  <a:pt x="6280556" y="18288"/>
                </a:cubicBezTo>
                <a:cubicBezTo>
                  <a:pt x="6201874" y="609"/>
                  <a:pt x="6041216" y="22404"/>
                  <a:pt x="5922455" y="18288"/>
                </a:cubicBezTo>
                <a:cubicBezTo>
                  <a:pt x="5803694" y="14172"/>
                  <a:pt x="5555521" y="48848"/>
                  <a:pt x="5233797" y="18288"/>
                </a:cubicBezTo>
                <a:cubicBezTo>
                  <a:pt x="4912073" y="-12272"/>
                  <a:pt x="4986440" y="-2740"/>
                  <a:pt x="4765510" y="18288"/>
                </a:cubicBezTo>
                <a:cubicBezTo>
                  <a:pt x="4544580" y="39316"/>
                  <a:pt x="4177715" y="18248"/>
                  <a:pt x="3966667" y="18288"/>
                </a:cubicBezTo>
                <a:cubicBezTo>
                  <a:pt x="3755619" y="18328"/>
                  <a:pt x="3664519" y="22387"/>
                  <a:pt x="3498380" y="18288"/>
                </a:cubicBezTo>
                <a:cubicBezTo>
                  <a:pt x="3332241" y="14189"/>
                  <a:pt x="3065858" y="-7524"/>
                  <a:pt x="2699537" y="18288"/>
                </a:cubicBezTo>
                <a:cubicBezTo>
                  <a:pt x="2333216" y="44100"/>
                  <a:pt x="2505666" y="4650"/>
                  <a:pt x="2341436" y="18288"/>
                </a:cubicBezTo>
                <a:cubicBezTo>
                  <a:pt x="2177206" y="31926"/>
                  <a:pt x="1790164" y="19880"/>
                  <a:pt x="1542593" y="18288"/>
                </a:cubicBezTo>
                <a:cubicBezTo>
                  <a:pt x="1295022" y="16696"/>
                  <a:pt x="1218012" y="39325"/>
                  <a:pt x="1074306" y="18288"/>
                </a:cubicBezTo>
                <a:cubicBezTo>
                  <a:pt x="930600" y="-2749"/>
                  <a:pt x="797266" y="24589"/>
                  <a:pt x="716204" y="18288"/>
                </a:cubicBezTo>
                <a:cubicBezTo>
                  <a:pt x="635142" y="11987"/>
                  <a:pt x="344503" y="41396"/>
                  <a:pt x="0" y="18288"/>
                </a:cubicBezTo>
                <a:cubicBezTo>
                  <a:pt x="-53" y="11301"/>
                  <a:pt x="-649" y="7756"/>
                  <a:pt x="0" y="0"/>
                </a:cubicBezTo>
                <a:close/>
              </a:path>
            </a:pathLst>
          </a:custGeom>
          <a:solidFill>
            <a:srgbClr val="11DBFF"/>
          </a:solidFill>
          <a:ln w="38100" cap="rnd">
            <a:solidFill>
              <a:srgbClr val="11DBF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F08854B7-A681-8F48-B1E9-AB5C8B7BCB9A}"/>
              </a:ext>
            </a:extLst>
          </p:cNvPr>
          <p:cNvSpPr>
            <a:spLocks noGrp="1"/>
          </p:cNvSpPr>
          <p:nvPr>
            <p:ph idx="1"/>
          </p:nvPr>
        </p:nvSpPr>
        <p:spPr>
          <a:xfrm>
            <a:off x="572492" y="2071316"/>
            <a:ext cx="7316640" cy="4212752"/>
          </a:xfrm>
        </p:spPr>
        <p:txBody>
          <a:bodyPr anchor="t">
            <a:noAutofit/>
          </a:bodyPr>
          <a:lstStyle/>
          <a:p>
            <a:pPr marR="0">
              <a:lnSpc>
                <a:spcPct val="100000"/>
              </a:lnSpc>
              <a:spcBef>
                <a:spcPts val="0"/>
              </a:spcBef>
              <a:spcAft>
                <a:spcPts val="0"/>
              </a:spcAft>
              <a:buFont typeface="Wingdings" panose="05000000000000000000" pitchFamily="2" charset="2"/>
              <a:buChar char="§"/>
            </a:pPr>
            <a:r>
              <a:rPr lang="en-US" sz="1800" kern="100" dirty="0">
                <a:effectLst/>
                <a:latin typeface="Calibri" panose="020F0502020204030204" pitchFamily="34" charset="0"/>
                <a:ea typeface="Aptos" panose="020B0004020202020204" pitchFamily="34" charset="0"/>
                <a:cs typeface="Times New Roman" panose="02020603050405020304" pitchFamily="18" charset="0"/>
              </a:rPr>
              <a:t>Enhanced the </a:t>
            </a:r>
            <a:r>
              <a:rPr lang="en-US" sz="1800" kern="100" dirty="0" err="1">
                <a:effectLst/>
                <a:latin typeface="Calibri" panose="020F0502020204030204" pitchFamily="34" charset="0"/>
                <a:ea typeface="Aptos" panose="020B0004020202020204" pitchFamily="34" charset="0"/>
                <a:cs typeface="Times New Roman" panose="02020603050405020304" pitchFamily="18" charset="0"/>
              </a:rPr>
              <a:t>dbo.sepsis_final_cleaned</a:t>
            </a:r>
            <a:r>
              <a:rPr lang="en-US" sz="1800" kern="100" dirty="0">
                <a:effectLst/>
                <a:latin typeface="Calibri" panose="020F0502020204030204" pitchFamily="34" charset="0"/>
                <a:ea typeface="Aptos" panose="020B0004020202020204" pitchFamily="34" charset="0"/>
                <a:cs typeface="Times New Roman" panose="02020603050405020304" pitchFamily="18" charset="0"/>
              </a:rPr>
              <a:t> dataset by integrating Systemic Inflammatory Response Syndrome (SIRS) criteria:</a:t>
            </a:r>
          </a:p>
          <a:p>
            <a:pPr>
              <a:lnSpc>
                <a:spcPct val="100000"/>
              </a:lnSpc>
              <a:spcBef>
                <a:spcPts val="0"/>
              </a:spcBef>
              <a:buFont typeface="Wingdings" panose="05000000000000000000" pitchFamily="2" charset="2"/>
              <a:buChar char="ü"/>
            </a:pPr>
            <a:r>
              <a:rPr lang="en-US" sz="1800" b="1" kern="100" dirty="0">
                <a:effectLst/>
                <a:latin typeface="Calibri" panose="020F0502020204030204" pitchFamily="34" charset="0"/>
                <a:ea typeface="Aptos" panose="020B0004020202020204" pitchFamily="34" charset="0"/>
                <a:cs typeface="Times New Roman" panose="02020603050405020304" pitchFamily="18" charset="0"/>
              </a:rPr>
              <a:t>SIRS Criteria Flags</a:t>
            </a:r>
            <a:r>
              <a:rPr lang="en-US" sz="1800" kern="100" dirty="0">
                <a:effectLst/>
                <a:latin typeface="Calibri" panose="020F0502020204030204" pitchFamily="34" charset="0"/>
                <a:ea typeface="Aptos" panose="020B0004020202020204" pitchFamily="34" charset="0"/>
                <a:cs typeface="Times New Roman" panose="02020603050405020304" pitchFamily="18" charset="0"/>
              </a:rPr>
              <a:t>: Temperature (</a:t>
            </a:r>
            <a:r>
              <a:rPr lang="en-US" sz="1800" kern="100" dirty="0" err="1">
                <a:effectLst/>
                <a:latin typeface="Calibri" panose="020F0502020204030204" pitchFamily="34" charset="0"/>
                <a:ea typeface="Aptos" panose="020B0004020202020204" pitchFamily="34" charset="0"/>
                <a:cs typeface="Times New Roman" panose="02020603050405020304" pitchFamily="18" charset="0"/>
              </a:rPr>
              <a:t>condition_temp</a:t>
            </a:r>
            <a:r>
              <a:rPr lang="en-US" sz="1800" kern="100" dirty="0">
                <a:effectLst/>
                <a:latin typeface="Calibri" panose="020F0502020204030204" pitchFamily="34" charset="0"/>
                <a:ea typeface="Aptos" panose="020B0004020202020204" pitchFamily="34" charset="0"/>
                <a:cs typeface="Times New Roman" panose="02020603050405020304" pitchFamily="18" charset="0"/>
              </a:rPr>
              <a:t>) set to '1' for abnormal range of 36°C-38°C indicating fever or hypothermia, Heart Rate (</a:t>
            </a:r>
            <a:r>
              <a:rPr lang="en-US" sz="1800" kern="100" dirty="0" err="1">
                <a:effectLst/>
                <a:latin typeface="Calibri" panose="020F0502020204030204" pitchFamily="34" charset="0"/>
                <a:ea typeface="Aptos" panose="020B0004020202020204" pitchFamily="34" charset="0"/>
                <a:cs typeface="Times New Roman" panose="02020603050405020304" pitchFamily="18" charset="0"/>
              </a:rPr>
              <a:t>condition_HR</a:t>
            </a:r>
            <a:r>
              <a:rPr lang="en-US" sz="1800" kern="100" dirty="0">
                <a:effectLst/>
                <a:latin typeface="Calibri" panose="020F0502020204030204" pitchFamily="34" charset="0"/>
                <a:ea typeface="Aptos" panose="020B0004020202020204" pitchFamily="34" charset="0"/>
                <a:cs typeface="Times New Roman" panose="02020603050405020304" pitchFamily="18" charset="0"/>
              </a:rPr>
              <a:t>) flagged above 90 bpm, Respiration Rate (</a:t>
            </a:r>
            <a:r>
              <a:rPr lang="en-US" sz="1800" kern="100" dirty="0" err="1">
                <a:effectLst/>
                <a:latin typeface="Calibri" panose="020F0502020204030204" pitchFamily="34" charset="0"/>
                <a:ea typeface="Aptos" panose="020B0004020202020204" pitchFamily="34" charset="0"/>
                <a:cs typeface="Times New Roman" panose="02020603050405020304" pitchFamily="18" charset="0"/>
              </a:rPr>
              <a:t>condition_Resp</a:t>
            </a:r>
            <a:r>
              <a:rPr lang="en-US" sz="1800" kern="100" dirty="0">
                <a:effectLst/>
                <a:latin typeface="Calibri" panose="020F0502020204030204" pitchFamily="34" charset="0"/>
                <a:ea typeface="Aptos" panose="020B0004020202020204" pitchFamily="34" charset="0"/>
                <a:cs typeface="Times New Roman" panose="02020603050405020304" pitchFamily="18" charset="0"/>
              </a:rPr>
              <a:t>) marked over 20 bpm or PaCO2 below 32 mmHg, White Blood Cell Count (</a:t>
            </a:r>
            <a:r>
              <a:rPr lang="en-US" sz="1800" kern="100" dirty="0" err="1">
                <a:effectLst/>
                <a:latin typeface="Calibri" panose="020F0502020204030204" pitchFamily="34" charset="0"/>
                <a:ea typeface="Aptos" panose="020B0004020202020204" pitchFamily="34" charset="0"/>
                <a:cs typeface="Times New Roman" panose="02020603050405020304" pitchFamily="18" charset="0"/>
              </a:rPr>
              <a:t>condition_wbc</a:t>
            </a:r>
            <a:r>
              <a:rPr lang="en-US" sz="1800" kern="100" dirty="0">
                <a:effectLst/>
                <a:latin typeface="Calibri" panose="020F0502020204030204" pitchFamily="34" charset="0"/>
                <a:ea typeface="Aptos" panose="020B0004020202020204" pitchFamily="34" charset="0"/>
                <a:cs typeface="Times New Roman" panose="02020603050405020304" pitchFamily="18" charset="0"/>
              </a:rPr>
              <a:t>) flagged outside the normal range of 4,000 to 12,000 cells per microliter.</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R="0">
              <a:lnSpc>
                <a:spcPct val="100000"/>
              </a:lnSpc>
              <a:spcBef>
                <a:spcPts val="0"/>
              </a:spcBef>
              <a:spcAft>
                <a:spcPts val="0"/>
              </a:spcAft>
              <a:buFont typeface="Wingdings" panose="05000000000000000000" pitchFamily="2" charset="2"/>
              <a:buChar char="§"/>
            </a:pPr>
            <a:r>
              <a:rPr lang="en-US" sz="1800" kern="100" dirty="0">
                <a:effectLst/>
                <a:latin typeface="Calibri" panose="020F0502020204030204" pitchFamily="34" charset="0"/>
                <a:ea typeface="Aptos" panose="020B0004020202020204" pitchFamily="34" charset="0"/>
                <a:cs typeface="Times New Roman" panose="02020603050405020304" pitchFamily="18" charset="0"/>
              </a:rPr>
              <a:t>Aggregated these flags to compute a comprehensive SIRS score for each patient, serving as an indicator of systemic inflammation:</a:t>
            </a:r>
          </a:p>
          <a:p>
            <a:pPr>
              <a:lnSpc>
                <a:spcPct val="100000"/>
              </a:lnSpc>
              <a:spcBef>
                <a:spcPts val="0"/>
              </a:spcBef>
              <a:buFont typeface="Wingdings" panose="05000000000000000000" pitchFamily="2" charset="2"/>
              <a:buChar char="ü"/>
            </a:pPr>
            <a:r>
              <a:rPr lang="en-US" sz="1800" b="1" kern="100" dirty="0">
                <a:effectLst/>
                <a:latin typeface="Calibri" panose="020F0502020204030204" pitchFamily="34" charset="0"/>
                <a:ea typeface="Aptos" panose="020B0004020202020204" pitchFamily="34" charset="0"/>
                <a:cs typeface="Times New Roman" panose="02020603050405020304" pitchFamily="18" charset="0"/>
              </a:rPr>
              <a:t>SIRS Score Distribution</a:t>
            </a:r>
            <a:r>
              <a:rPr lang="en-US" sz="1800" kern="100" dirty="0">
                <a:effectLst/>
                <a:latin typeface="Calibri" panose="020F0502020204030204" pitchFamily="34" charset="0"/>
                <a:ea typeface="Aptos" panose="020B0004020202020204" pitchFamily="34" charset="0"/>
                <a:cs typeface="Times New Roman" panose="02020603050405020304" pitchFamily="18" charset="0"/>
              </a:rPr>
              <a:t>: Score 1 (820,654 patients, mild inflammation), Score 2 (517,795 patients), Score 3 (199,965 patients), Score 4 (13,896 patients, severe inflammation).</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R="0">
              <a:lnSpc>
                <a:spcPct val="100000"/>
              </a:lnSpc>
              <a:spcBef>
                <a:spcPts val="0"/>
              </a:spcBef>
              <a:spcAft>
                <a:spcPts val="0"/>
              </a:spcAft>
              <a:buFont typeface="Wingdings" panose="05000000000000000000" pitchFamily="2" charset="2"/>
              <a:buChar char="§"/>
            </a:pPr>
            <a:r>
              <a:rPr lang="en-US" sz="1800" kern="100" dirty="0">
                <a:effectLst/>
                <a:latin typeface="Calibri" panose="020F0502020204030204" pitchFamily="34" charset="0"/>
                <a:ea typeface="Aptos" panose="020B0004020202020204" pitchFamily="34" charset="0"/>
                <a:cs typeface="Times New Roman" panose="02020603050405020304" pitchFamily="18" charset="0"/>
              </a:rPr>
              <a:t>Utilized SIRS scores to establish a foundation for detailed statistical analysis and predictive modeling.</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indent="0">
              <a:lnSpc>
                <a:spcPct val="100000"/>
              </a:lnSpc>
              <a:buNone/>
            </a:pPr>
            <a:endParaRPr lang="en-US" sz="1800" dirty="0">
              <a:latin typeface="Calibri" panose="020F0502020204030204" pitchFamily="34" charset="0"/>
              <a:ea typeface="Calibri" panose="020F0502020204030204" pitchFamily="34" charset="0"/>
              <a:cs typeface="Calibri" panose="020F0502020204030204" pitchFamily="34" charset="0"/>
            </a:endParaRPr>
          </a:p>
        </p:txBody>
      </p:sp>
      <p:pic>
        <p:nvPicPr>
          <p:cNvPr id="7" name="Picture 6" descr="A screenshot of a computer&#10;&#10;Description automatically generated">
            <a:extLst>
              <a:ext uri="{FF2B5EF4-FFF2-40B4-BE49-F238E27FC236}">
                <a16:creationId xmlns:a16="http://schemas.microsoft.com/office/drawing/2014/main" id="{AE2C403F-8C25-1BF7-55AE-1DBBC608B99F}"/>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6495" r="40033" b="30742"/>
          <a:stretch/>
        </p:blipFill>
        <p:spPr bwMode="auto">
          <a:xfrm>
            <a:off x="8023130" y="2071316"/>
            <a:ext cx="3571462" cy="3044091"/>
          </a:xfrm>
          <a:prstGeom prst="rect">
            <a:avLst/>
          </a:prstGeom>
          <a:noFill/>
          <a:extLst>
            <a:ext uri="{53640926-AAD7-44D8-BBD7-CCE9431645EC}">
              <a14:shadowObscured xmlns:a14="http://schemas.microsoft.com/office/drawing/2010/main"/>
            </a:ext>
          </a:extLst>
        </p:spPr>
      </p:pic>
      <p:pic>
        <p:nvPicPr>
          <p:cNvPr id="15" name="Audio 14">
            <a:hlinkClick r:id="" action="ppaction://media"/>
            <a:extLst>
              <a:ext uri="{FF2B5EF4-FFF2-40B4-BE49-F238E27FC236}">
                <a16:creationId xmlns:a16="http://schemas.microsoft.com/office/drawing/2014/main" id="{DB33F1C2-707D-083B-623B-D6BE8C91DCFB}"/>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880677794"/>
      </p:ext>
    </p:extLst>
  </p:cSld>
  <p:clrMapOvr>
    <a:masterClrMapping/>
  </p:clrMapOvr>
  <mc:AlternateContent xmlns:mc="http://schemas.openxmlformats.org/markup-compatibility/2006">
    <mc:Choice xmlns:p14="http://schemas.microsoft.com/office/powerpoint/2010/main" Requires="p14">
      <p:transition spd="slow" p14:dur="2000" advTm="62565"/>
    </mc:Choice>
    <mc:Fallback>
      <p:transition spd="slow" advTm="6256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45A1303-F2D1-A46D-F48D-7ABE077C4042}"/>
              </a:ext>
            </a:extLst>
          </p:cNvPr>
          <p:cNvSpPr>
            <a:spLocks noGrp="1"/>
          </p:cNvSpPr>
          <p:nvPr>
            <p:ph type="title"/>
          </p:nvPr>
        </p:nvSpPr>
        <p:spPr>
          <a:xfrm>
            <a:off x="640080" y="325370"/>
            <a:ext cx="6894576" cy="1784538"/>
          </a:xfrm>
        </p:spPr>
        <p:txBody>
          <a:bodyPr anchor="b">
            <a:normAutofit/>
          </a:bodyPr>
          <a:lstStyle/>
          <a:p>
            <a:pPr>
              <a:lnSpc>
                <a:spcPct val="90000"/>
              </a:lnSpc>
            </a:pPr>
            <a:r>
              <a:rPr lang="en-US" sz="4500" b="1" dirty="0">
                <a:latin typeface="Calibri" panose="020F0502020204030204" pitchFamily="34" charset="0"/>
                <a:ea typeface="Calibri" panose="020F0502020204030204" pitchFamily="34" charset="0"/>
                <a:cs typeface="Calibri" panose="020F0502020204030204" pitchFamily="34" charset="0"/>
              </a:rPr>
              <a:t>Sepsis Status Classification in ICU Patients</a:t>
            </a:r>
          </a:p>
        </p:txBody>
      </p:sp>
      <p:sp>
        <p:nvSpPr>
          <p:cNvPr id="16" name="Rectangle 6">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5093" y="2395391"/>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rgbClr val="020FFE"/>
          </a:solidFill>
          <a:ln w="38100" cap="rnd">
            <a:solidFill>
              <a:srgbClr val="020FFE"/>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B8522B2-A698-B26E-97CF-4643CC0B8AAD}"/>
              </a:ext>
            </a:extLst>
          </p:cNvPr>
          <p:cNvSpPr>
            <a:spLocks noGrp="1"/>
          </p:cNvSpPr>
          <p:nvPr>
            <p:ph idx="1"/>
          </p:nvPr>
        </p:nvSpPr>
        <p:spPr>
          <a:xfrm>
            <a:off x="640080" y="2708307"/>
            <a:ext cx="6894576" cy="3485260"/>
          </a:xfrm>
        </p:spPr>
        <p:txBody>
          <a:bodyPr>
            <a:normAutofit/>
          </a:bodyPr>
          <a:lstStyle/>
          <a:p>
            <a:pPr>
              <a:lnSpc>
                <a:spcPct val="100000"/>
              </a:lnSpc>
              <a:buFont typeface="Wingdings" panose="05000000000000000000" pitchFamily="2" charset="2"/>
              <a:buChar char="§"/>
            </a:pPr>
            <a:r>
              <a:rPr lang="en-US" sz="1800" dirty="0">
                <a:latin typeface="Calibri" panose="020F0502020204030204" pitchFamily="34" charset="0"/>
                <a:ea typeface="Calibri" panose="020F0502020204030204" pitchFamily="34" charset="0"/>
                <a:cs typeface="Calibri" panose="020F0502020204030204" pitchFamily="34" charset="0"/>
              </a:rPr>
              <a:t>The data were further leveraged to classify patients based on their sepsis status at the </a:t>
            </a:r>
            <a:r>
              <a:rPr lang="en-US" sz="1800">
                <a:latin typeface="Calibri" panose="020F0502020204030204" pitchFamily="34" charset="0"/>
                <a:ea typeface="Calibri" panose="020F0502020204030204" pitchFamily="34" charset="0"/>
                <a:cs typeface="Calibri" panose="020F0502020204030204" pitchFamily="34" charset="0"/>
              </a:rPr>
              <a:t>time of </a:t>
            </a:r>
            <a:r>
              <a:rPr lang="en-US" sz="1800" dirty="0">
                <a:latin typeface="Calibri" panose="020F0502020204030204" pitchFamily="34" charset="0"/>
                <a:ea typeface="Calibri" panose="020F0502020204030204" pitchFamily="34" charset="0"/>
                <a:cs typeface="Calibri" panose="020F0502020204030204" pitchFamily="34" charset="0"/>
              </a:rPr>
              <a:t>admission, enhancing our analysis precision. </a:t>
            </a:r>
          </a:p>
          <a:p>
            <a:pPr>
              <a:lnSpc>
                <a:spcPct val="100000"/>
              </a:lnSpc>
              <a:buFont typeface="Wingdings" panose="05000000000000000000" pitchFamily="2" charset="2"/>
              <a:buChar char="ü"/>
            </a:pPr>
            <a:r>
              <a:rPr lang="en-US" sz="1800" dirty="0">
                <a:latin typeface="Calibri" panose="020F0502020204030204" pitchFamily="34" charset="0"/>
                <a:ea typeface="Calibri" panose="020F0502020204030204" pitchFamily="34" charset="0"/>
                <a:cs typeface="Calibri" panose="020F0502020204030204" pitchFamily="34" charset="0"/>
              </a:rPr>
              <a:t>Patients were categorized into three groups: '</a:t>
            </a:r>
            <a:r>
              <a:rPr lang="en-US" sz="1800" dirty="0" err="1">
                <a:latin typeface="Calibri" panose="020F0502020204030204" pitchFamily="34" charset="0"/>
                <a:ea typeface="Calibri" panose="020F0502020204030204" pitchFamily="34" charset="0"/>
                <a:cs typeface="Calibri" panose="020F0502020204030204" pitchFamily="34" charset="0"/>
              </a:rPr>
              <a:t>NonSepsis</a:t>
            </a:r>
            <a:r>
              <a:rPr lang="en-US" sz="1800" dirty="0">
                <a:latin typeface="Calibri" panose="020F0502020204030204" pitchFamily="34" charset="0"/>
                <a:ea typeface="Calibri" panose="020F0502020204030204" pitchFamily="34" charset="0"/>
                <a:cs typeface="Calibri" panose="020F0502020204030204" pitchFamily="34" charset="0"/>
              </a:rPr>
              <a:t>', totaling 1,379,800 patients who did not develop sepsis; '</a:t>
            </a:r>
            <a:r>
              <a:rPr lang="en-US" sz="1800" dirty="0" err="1">
                <a:latin typeface="Calibri" panose="020F0502020204030204" pitchFamily="34" charset="0"/>
                <a:ea typeface="Calibri" panose="020F0502020204030204" pitchFamily="34" charset="0"/>
                <a:cs typeface="Calibri" panose="020F0502020204030204" pitchFamily="34" charset="0"/>
              </a:rPr>
              <a:t>SepsisBeforeAdm</a:t>
            </a:r>
            <a:r>
              <a:rPr lang="en-US" sz="1800" dirty="0">
                <a:latin typeface="Calibri" panose="020F0502020204030204" pitchFamily="34" charset="0"/>
                <a:ea typeface="Calibri" panose="020F0502020204030204" pitchFamily="34" charset="0"/>
                <a:cs typeface="Calibri" panose="020F0502020204030204" pitchFamily="34" charset="0"/>
              </a:rPr>
              <a:t>', including 3,646 patients admitted with sepsis; and '</a:t>
            </a:r>
            <a:r>
              <a:rPr lang="en-US" sz="1800" dirty="0" err="1">
                <a:latin typeface="Calibri" panose="020F0502020204030204" pitchFamily="34" charset="0"/>
                <a:ea typeface="Calibri" panose="020F0502020204030204" pitchFamily="34" charset="0"/>
                <a:cs typeface="Calibri" panose="020F0502020204030204" pitchFamily="34" charset="0"/>
              </a:rPr>
              <a:t>SepsisAfterAdm</a:t>
            </a:r>
            <a:r>
              <a:rPr lang="en-US" sz="1800" dirty="0">
                <a:latin typeface="Calibri" panose="020F0502020204030204" pitchFamily="34" charset="0"/>
                <a:ea typeface="Calibri" panose="020F0502020204030204" pitchFamily="34" charset="0"/>
                <a:cs typeface="Calibri" panose="020F0502020204030204" pitchFamily="34" charset="0"/>
              </a:rPr>
              <a:t>', comprising 168,764 patients who developed sepsis after admission.</a:t>
            </a:r>
          </a:p>
          <a:p>
            <a:pPr>
              <a:lnSpc>
                <a:spcPct val="100000"/>
              </a:lnSpc>
              <a:buFont typeface="Wingdings" panose="05000000000000000000" pitchFamily="2" charset="2"/>
              <a:buChar char="§"/>
            </a:pPr>
            <a:r>
              <a:rPr lang="en-US" sz="1800" dirty="0">
                <a:latin typeface="Calibri" panose="020F0502020204030204" pitchFamily="34" charset="0"/>
                <a:ea typeface="Calibri" panose="020F0502020204030204" pitchFamily="34" charset="0"/>
                <a:cs typeface="Calibri" panose="020F0502020204030204" pitchFamily="34" charset="0"/>
              </a:rPr>
              <a:t>This detailed categorization allowed us to perform a targeted analysis of sepsis progression and outcomes, significantly enhancing our ability to predict and manage sepsis effectively in ICU settings.</a:t>
            </a:r>
          </a:p>
        </p:txBody>
      </p:sp>
      <p:pic>
        <p:nvPicPr>
          <p:cNvPr id="4" name="Picture 3" descr="A screenshot of a computer&#10;&#10;Description automatically generated">
            <a:extLst>
              <a:ext uri="{FF2B5EF4-FFF2-40B4-BE49-F238E27FC236}">
                <a16:creationId xmlns:a16="http://schemas.microsoft.com/office/drawing/2014/main" id="{E24BFCF9-AB08-A2F8-607E-0B4EF834BFD7}"/>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9840" r="48561" b="1"/>
          <a:stretch/>
        </p:blipFill>
        <p:spPr bwMode="auto">
          <a:xfrm>
            <a:off x="8141399" y="10"/>
            <a:ext cx="4050601" cy="6857990"/>
          </a:xfrm>
          <a:custGeom>
            <a:avLst/>
            <a:gdLst/>
            <a:ahLst/>
            <a:cxnLst/>
            <a:rect l="l" t="t" r="r" b="b"/>
            <a:pathLst>
              <a:path w="4050601" h="6858000">
                <a:moveTo>
                  <a:pt x="26697" y="0"/>
                </a:moveTo>
                <a:lnTo>
                  <a:pt x="4050601" y="0"/>
                </a:lnTo>
                <a:lnTo>
                  <a:pt x="4050601" y="6858000"/>
                </a:lnTo>
                <a:lnTo>
                  <a:pt x="28376" y="6858000"/>
                </a:lnTo>
                <a:lnTo>
                  <a:pt x="28782" y="6851321"/>
                </a:lnTo>
                <a:cubicBezTo>
                  <a:pt x="31911" y="6730915"/>
                  <a:pt x="35027" y="6610471"/>
                  <a:pt x="38157" y="6489990"/>
                </a:cubicBezTo>
                <a:cubicBezTo>
                  <a:pt x="38284" y="6484913"/>
                  <a:pt x="39171" y="6479963"/>
                  <a:pt x="39171" y="6474886"/>
                </a:cubicBezTo>
                <a:cubicBezTo>
                  <a:pt x="48166" y="6361042"/>
                  <a:pt x="53107" y="6247198"/>
                  <a:pt x="18899" y="6136019"/>
                </a:cubicBezTo>
                <a:cubicBezTo>
                  <a:pt x="15871" y="6125573"/>
                  <a:pt x="14262" y="6114773"/>
                  <a:pt x="14084" y="6103909"/>
                </a:cubicBezTo>
                <a:cubicBezTo>
                  <a:pt x="12413" y="6006983"/>
                  <a:pt x="16644" y="5910056"/>
                  <a:pt x="26754" y="5813650"/>
                </a:cubicBezTo>
                <a:cubicBezTo>
                  <a:pt x="31949" y="5754507"/>
                  <a:pt x="26754" y="5694475"/>
                  <a:pt x="43478" y="5635967"/>
                </a:cubicBezTo>
                <a:cubicBezTo>
                  <a:pt x="50864" y="5606890"/>
                  <a:pt x="55109" y="5577103"/>
                  <a:pt x="56147" y="5547125"/>
                </a:cubicBezTo>
                <a:cubicBezTo>
                  <a:pt x="59948" y="5474529"/>
                  <a:pt x="38537" y="5406248"/>
                  <a:pt x="18139" y="5337713"/>
                </a:cubicBezTo>
                <a:cubicBezTo>
                  <a:pt x="7370" y="5301414"/>
                  <a:pt x="-5426" y="5264355"/>
                  <a:pt x="2429" y="5226280"/>
                </a:cubicBezTo>
                <a:cubicBezTo>
                  <a:pt x="16707" y="5167720"/>
                  <a:pt x="24854" y="5107828"/>
                  <a:pt x="26754" y="5047581"/>
                </a:cubicBezTo>
                <a:cubicBezTo>
                  <a:pt x="26754" y="5004937"/>
                  <a:pt x="16365" y="4963181"/>
                  <a:pt x="20039" y="4920664"/>
                </a:cubicBezTo>
                <a:cubicBezTo>
                  <a:pt x="28211" y="4838181"/>
                  <a:pt x="30238" y="4755203"/>
                  <a:pt x="26121" y="4672415"/>
                </a:cubicBezTo>
                <a:cubicBezTo>
                  <a:pt x="26095" y="4639315"/>
                  <a:pt x="29846" y="4606317"/>
                  <a:pt x="37270" y="4574054"/>
                </a:cubicBezTo>
                <a:cubicBezTo>
                  <a:pt x="46506" y="4517120"/>
                  <a:pt x="48419" y="4459246"/>
                  <a:pt x="42971" y="4401829"/>
                </a:cubicBezTo>
                <a:cubicBezTo>
                  <a:pt x="37016" y="4335324"/>
                  <a:pt x="19279" y="4269835"/>
                  <a:pt x="14845" y="4203331"/>
                </a:cubicBezTo>
                <a:cubicBezTo>
                  <a:pt x="7876" y="4093167"/>
                  <a:pt x="17759" y="3983003"/>
                  <a:pt x="27514" y="3873347"/>
                </a:cubicBezTo>
                <a:cubicBezTo>
                  <a:pt x="35116" y="3803010"/>
                  <a:pt x="37143" y="3732178"/>
                  <a:pt x="33596" y="3661523"/>
                </a:cubicBezTo>
                <a:cubicBezTo>
                  <a:pt x="29161" y="3605426"/>
                  <a:pt x="22193" y="3549329"/>
                  <a:pt x="20926" y="3493232"/>
                </a:cubicBezTo>
                <a:cubicBezTo>
                  <a:pt x="18646" y="3392967"/>
                  <a:pt x="19532" y="3292703"/>
                  <a:pt x="25360" y="3192439"/>
                </a:cubicBezTo>
                <a:cubicBezTo>
                  <a:pt x="28274" y="3142180"/>
                  <a:pt x="32962" y="3092429"/>
                  <a:pt x="34989" y="3041789"/>
                </a:cubicBezTo>
                <a:cubicBezTo>
                  <a:pt x="37016" y="2991149"/>
                  <a:pt x="41071" y="2940002"/>
                  <a:pt x="29542" y="2890377"/>
                </a:cubicBezTo>
                <a:cubicBezTo>
                  <a:pt x="10030" y="2805978"/>
                  <a:pt x="24347" y="2721959"/>
                  <a:pt x="28528" y="2637813"/>
                </a:cubicBezTo>
                <a:cubicBezTo>
                  <a:pt x="31062" y="2585523"/>
                  <a:pt x="46266" y="2531964"/>
                  <a:pt x="32836" y="2481198"/>
                </a:cubicBezTo>
                <a:cubicBezTo>
                  <a:pt x="11677" y="2401621"/>
                  <a:pt x="25487" y="2323694"/>
                  <a:pt x="32836" y="2245386"/>
                </a:cubicBezTo>
                <a:cubicBezTo>
                  <a:pt x="41311" y="2171280"/>
                  <a:pt x="39816" y="2096361"/>
                  <a:pt x="28401" y="2022648"/>
                </a:cubicBezTo>
                <a:cubicBezTo>
                  <a:pt x="14084" y="1949518"/>
                  <a:pt x="14084" y="1874307"/>
                  <a:pt x="28401" y="1801178"/>
                </a:cubicBezTo>
                <a:cubicBezTo>
                  <a:pt x="40260" y="1740816"/>
                  <a:pt x="41628" y="1678868"/>
                  <a:pt x="32455" y="1618037"/>
                </a:cubicBezTo>
                <a:cubicBezTo>
                  <a:pt x="26247" y="1574505"/>
                  <a:pt x="15098" y="1531226"/>
                  <a:pt x="13578" y="1487694"/>
                </a:cubicBezTo>
                <a:cubicBezTo>
                  <a:pt x="10436" y="1396656"/>
                  <a:pt x="12298" y="1305517"/>
                  <a:pt x="19153" y="1214696"/>
                </a:cubicBezTo>
                <a:cubicBezTo>
                  <a:pt x="27134" y="1111259"/>
                  <a:pt x="42464" y="1008202"/>
                  <a:pt x="31822" y="904004"/>
                </a:cubicBezTo>
                <a:cubicBezTo>
                  <a:pt x="28148" y="868213"/>
                  <a:pt x="20673" y="832549"/>
                  <a:pt x="19913" y="796632"/>
                </a:cubicBezTo>
                <a:cubicBezTo>
                  <a:pt x="18266" y="729366"/>
                  <a:pt x="17505" y="662989"/>
                  <a:pt x="21306" y="593565"/>
                </a:cubicBezTo>
                <a:cubicBezTo>
                  <a:pt x="25107" y="524142"/>
                  <a:pt x="39550" y="453703"/>
                  <a:pt x="29795" y="385549"/>
                </a:cubicBezTo>
                <a:cubicBezTo>
                  <a:pt x="20039" y="317394"/>
                  <a:pt x="26374" y="250382"/>
                  <a:pt x="32709" y="183497"/>
                </a:cubicBezTo>
                <a:cubicBezTo>
                  <a:pt x="35750" y="151705"/>
                  <a:pt x="37809" y="120261"/>
                  <a:pt x="37254" y="88945"/>
                </a:cubicBezTo>
                <a:close/>
              </a:path>
            </a:pathLst>
          </a:custGeom>
          <a:noFill/>
          <a:extLst>
            <a:ext uri="{53640926-AAD7-44D8-BBD7-CCE9431645EC}">
              <a14:shadowObscured xmlns:a14="http://schemas.microsoft.com/office/drawing/2010/main"/>
            </a:ext>
          </a:extLst>
        </p:spPr>
      </p:pic>
      <p:pic>
        <p:nvPicPr>
          <p:cNvPr id="11" name="Audio 10">
            <a:hlinkClick r:id="" action="ppaction://media"/>
            <a:extLst>
              <a:ext uri="{FF2B5EF4-FFF2-40B4-BE49-F238E27FC236}">
                <a16:creationId xmlns:a16="http://schemas.microsoft.com/office/drawing/2014/main" id="{86B7B3DC-33AC-8456-086B-BA0610E9AA5E}"/>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998121692"/>
      </p:ext>
    </p:extLst>
  </p:cSld>
  <p:clrMapOvr>
    <a:masterClrMapping/>
  </p:clrMapOvr>
  <mc:AlternateContent xmlns:mc="http://schemas.openxmlformats.org/markup-compatibility/2006">
    <mc:Choice xmlns:p14="http://schemas.microsoft.com/office/powerpoint/2010/main" Requires="p14">
      <p:transition spd="slow" p14:dur="2000" advTm="48575"/>
    </mc:Choice>
    <mc:Fallback>
      <p:transition spd="slow" advTm="4857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theme/theme1.xml><?xml version="1.0" encoding="utf-8"?>
<a:theme xmlns:a="http://schemas.openxmlformats.org/drawingml/2006/main" name="SketchyVTI">
  <a:themeElements>
    <a:clrScheme name="SketchyVTI">
      <a:dk1>
        <a:sysClr val="windowText" lastClr="000000"/>
      </a:dk1>
      <a:lt1>
        <a:sysClr val="window" lastClr="FFFFFF"/>
      </a:lt1>
      <a:dk2>
        <a:srgbClr val="39302A"/>
      </a:dk2>
      <a:lt2>
        <a:srgbClr val="E5DEDB"/>
      </a:lt2>
      <a:accent1>
        <a:srgbClr val="E4650E"/>
      </a:accent1>
      <a:accent2>
        <a:srgbClr val="00A5AB"/>
      </a:accent2>
      <a:accent3>
        <a:srgbClr val="09963B"/>
      </a:accent3>
      <a:accent4>
        <a:srgbClr val="E64823"/>
      </a:accent4>
      <a:accent5>
        <a:srgbClr val="9C6A6A"/>
      </a:accent5>
      <a:accent6>
        <a:srgbClr val="824F8C"/>
      </a:accent6>
      <a:hlink>
        <a:srgbClr val="2998E3"/>
      </a:hlink>
      <a:folHlink>
        <a:srgbClr val="7F723D"/>
      </a:folHlink>
    </a:clrScheme>
    <a:fontScheme name="Custom 2">
      <a:majorFont>
        <a:latin typeface="Modern Love"/>
        <a:ea typeface=""/>
        <a:cs typeface=""/>
      </a:majorFont>
      <a:minorFont>
        <a:latin typeface="The Ha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ketchyVTI" id="{A6D2C935-A6E4-4DD9-BCC5-5AE2504DB8EA}" vid="{F0754072-50B6-4C01-B911-67246C9F58D2}"/>
    </a:ext>
  </a:extLst>
</a:theme>
</file>

<file path=docProps/app.xml><?xml version="1.0" encoding="utf-8"?>
<Properties xmlns="http://schemas.openxmlformats.org/officeDocument/2006/extended-properties" xmlns:vt="http://schemas.openxmlformats.org/officeDocument/2006/docPropsVTypes">
  <TotalTime>2501</TotalTime>
  <Words>2566</Words>
  <Application>Microsoft Office PowerPoint</Application>
  <PresentationFormat>Widescreen</PresentationFormat>
  <Paragraphs>175</Paragraphs>
  <Slides>22</Slides>
  <Notes>0</Notes>
  <HiddenSlides>0</HiddenSlides>
  <MMClips>21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22</vt:i4>
      </vt:variant>
    </vt:vector>
  </HeadingPairs>
  <TitlesOfParts>
    <vt:vector size="30" baseType="lpstr">
      <vt:lpstr>Aptos</vt:lpstr>
      <vt:lpstr>Arial</vt:lpstr>
      <vt:lpstr>Calibri</vt:lpstr>
      <vt:lpstr>Modern Love</vt:lpstr>
      <vt:lpstr>Symbol</vt:lpstr>
      <vt:lpstr>The Hand</vt:lpstr>
      <vt:lpstr>Wingdings</vt:lpstr>
      <vt:lpstr>SketchyVTI</vt:lpstr>
      <vt:lpstr>                    Early prediction of Sepsis Using Clinical data </vt:lpstr>
      <vt:lpstr>Introduction:</vt:lpstr>
      <vt:lpstr>Data Source &amp; Collection: </vt:lpstr>
      <vt:lpstr>PowerPoint Presentation</vt:lpstr>
      <vt:lpstr>Data Preprocessing</vt:lpstr>
      <vt:lpstr>Cont.</vt:lpstr>
      <vt:lpstr>PowerPoint Presentation</vt:lpstr>
      <vt:lpstr>SIRS Score Analysis for Sepsis Detection</vt:lpstr>
      <vt:lpstr>Sepsis Status Classification in ICU Patients</vt:lpstr>
      <vt:lpstr>Analysis:</vt:lpstr>
      <vt:lpstr>Cont.</vt:lpstr>
      <vt:lpstr>PowerPoint Presentation</vt:lpstr>
      <vt:lpstr>Feature Selection:</vt:lpstr>
      <vt:lpstr>Comparison of Models &amp; Ex. of Random Forest Model</vt:lpstr>
      <vt:lpstr>Clasification – RandomForest &amp; Logistic Regression Model – class:SepsisLabel</vt:lpstr>
      <vt:lpstr>Random Forest Model – SepsisType</vt:lpstr>
      <vt:lpstr>Results:</vt:lpstr>
      <vt:lpstr>Model Performance Comparison for SepsisLabel Class 1 Detection</vt:lpstr>
      <vt:lpstr>Conclusion</vt:lpstr>
      <vt:lpstr>Limitations</vt:lpstr>
      <vt:lpstr>References: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Sree Sarada Alapaty</dc:creator>
  <cp:lastModifiedBy>Sree Sarada Alapaty</cp:lastModifiedBy>
  <cp:revision>1</cp:revision>
  <dcterms:created xsi:type="dcterms:W3CDTF">2024-08-13T15:20:51Z</dcterms:created>
  <dcterms:modified xsi:type="dcterms:W3CDTF">2024-08-15T21:32:37Z</dcterms:modified>
</cp:coreProperties>
</file>